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6858000" cy="9906000" type="A4"/>
  <p:notesSz cx="6858000" cy="9144000"/>
  <p:defaultTextStyle>
    <a:defPPr>
      <a:defRPr lang="zh-TW"/>
    </a:defPPr>
    <a:lvl1pPr marL="0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1pPr>
    <a:lvl2pPr marL="269382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2pPr>
    <a:lvl3pPr marL="538764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3pPr>
    <a:lvl4pPr marL="808147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4pPr>
    <a:lvl5pPr marL="1077529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5pPr>
    <a:lvl6pPr marL="1346911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6pPr>
    <a:lvl7pPr marL="1616293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7pPr>
    <a:lvl8pPr marL="1885676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8pPr>
    <a:lvl9pPr marL="2155058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31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57250" y="1621193"/>
            <a:ext cx="5143500" cy="3448755"/>
          </a:xfrm>
        </p:spPr>
        <p:txBody>
          <a:bodyPr anchor="b"/>
          <a:lstStyle>
            <a:lvl1pPr algn="ctr">
              <a:defRPr sz="25283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57250" y="5202945"/>
            <a:ext cx="5143500" cy="2391656"/>
          </a:xfrm>
        </p:spPr>
        <p:txBody>
          <a:bodyPr/>
          <a:lstStyle>
            <a:lvl1pPr marL="0" indent="0" algn="ctr">
              <a:buNone/>
              <a:defRPr sz="10113"/>
            </a:lvl1pPr>
            <a:lvl2pPr marL="1926545" indent="0" algn="ctr">
              <a:buNone/>
              <a:defRPr sz="8428"/>
            </a:lvl2pPr>
            <a:lvl3pPr marL="3853090" indent="0" algn="ctr">
              <a:buNone/>
              <a:defRPr sz="7584"/>
            </a:lvl3pPr>
            <a:lvl4pPr marL="5779634" indent="0" algn="ctr">
              <a:buNone/>
              <a:defRPr sz="6740"/>
            </a:lvl4pPr>
            <a:lvl5pPr marL="7706181" indent="0" algn="ctr">
              <a:buNone/>
              <a:defRPr sz="6740"/>
            </a:lvl5pPr>
            <a:lvl6pPr marL="9632725" indent="0" algn="ctr">
              <a:buNone/>
              <a:defRPr sz="6740"/>
            </a:lvl6pPr>
            <a:lvl7pPr marL="11559270" indent="0" algn="ctr">
              <a:buNone/>
              <a:defRPr sz="6740"/>
            </a:lvl7pPr>
            <a:lvl8pPr marL="13485815" indent="0" algn="ctr">
              <a:buNone/>
              <a:defRPr sz="6740"/>
            </a:lvl8pPr>
            <a:lvl9pPr marL="15412360" indent="0" algn="ctr">
              <a:buNone/>
              <a:defRPr sz="674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F123-9895-455C-A54C-E64408D16D81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8437-5F90-422F-ADD9-0D2F8CEC0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616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F123-9895-455C-A54C-E64408D16D81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8437-5F90-422F-ADD9-0D2F8CEC0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762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07756" y="527405"/>
            <a:ext cx="1478756" cy="839487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71487" y="527405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F123-9895-455C-A54C-E64408D16D81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8437-5F90-422F-ADD9-0D2F8CEC0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05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F123-9895-455C-A54C-E64408D16D81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8437-5F90-422F-ADD9-0D2F8CEC0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94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917" y="2469622"/>
            <a:ext cx="5915025" cy="4120620"/>
          </a:xfrm>
        </p:spPr>
        <p:txBody>
          <a:bodyPr anchor="b"/>
          <a:lstStyle>
            <a:lvl1pPr>
              <a:defRPr sz="25283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5" cy="2166937"/>
          </a:xfrm>
        </p:spPr>
        <p:txBody>
          <a:bodyPr/>
          <a:lstStyle>
            <a:lvl1pPr marL="0" indent="0">
              <a:buNone/>
              <a:defRPr sz="10113">
                <a:solidFill>
                  <a:schemeClr val="tx1">
                    <a:tint val="75000"/>
                  </a:schemeClr>
                </a:solidFill>
              </a:defRPr>
            </a:lvl1pPr>
            <a:lvl2pPr marL="1926545" indent="0">
              <a:buNone/>
              <a:defRPr sz="8428">
                <a:solidFill>
                  <a:schemeClr val="tx1">
                    <a:tint val="75000"/>
                  </a:schemeClr>
                </a:solidFill>
              </a:defRPr>
            </a:lvl2pPr>
            <a:lvl3pPr marL="3853090" indent="0">
              <a:buNone/>
              <a:defRPr sz="7584">
                <a:solidFill>
                  <a:schemeClr val="tx1">
                    <a:tint val="75000"/>
                  </a:schemeClr>
                </a:solidFill>
              </a:defRPr>
            </a:lvl3pPr>
            <a:lvl4pPr marL="5779634" indent="0">
              <a:buNone/>
              <a:defRPr sz="6740">
                <a:solidFill>
                  <a:schemeClr val="tx1">
                    <a:tint val="75000"/>
                  </a:schemeClr>
                </a:solidFill>
              </a:defRPr>
            </a:lvl4pPr>
            <a:lvl5pPr marL="7706181" indent="0">
              <a:buNone/>
              <a:defRPr sz="6740">
                <a:solidFill>
                  <a:schemeClr val="tx1">
                    <a:tint val="75000"/>
                  </a:schemeClr>
                </a:solidFill>
              </a:defRPr>
            </a:lvl5pPr>
            <a:lvl6pPr marL="9632725" indent="0">
              <a:buNone/>
              <a:defRPr sz="6740">
                <a:solidFill>
                  <a:schemeClr val="tx1">
                    <a:tint val="75000"/>
                  </a:schemeClr>
                </a:solidFill>
              </a:defRPr>
            </a:lvl6pPr>
            <a:lvl7pPr marL="11559270" indent="0">
              <a:buNone/>
              <a:defRPr sz="6740">
                <a:solidFill>
                  <a:schemeClr val="tx1">
                    <a:tint val="75000"/>
                  </a:schemeClr>
                </a:solidFill>
              </a:defRPr>
            </a:lvl7pPr>
            <a:lvl8pPr marL="13485815" indent="0">
              <a:buNone/>
              <a:defRPr sz="6740">
                <a:solidFill>
                  <a:schemeClr val="tx1">
                    <a:tint val="75000"/>
                  </a:schemeClr>
                </a:solidFill>
              </a:defRPr>
            </a:lvl8pPr>
            <a:lvl9pPr marL="15412360" indent="0">
              <a:buNone/>
              <a:defRPr sz="67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F123-9895-455C-A54C-E64408D16D81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8437-5F90-422F-ADD9-0D2F8CEC0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585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F123-9895-455C-A54C-E64408D16D81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8437-5F90-422F-ADD9-0D2F8CEC0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040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2382" y="527403"/>
            <a:ext cx="5915025" cy="191470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2383" y="2428348"/>
            <a:ext cx="2901255" cy="1190095"/>
          </a:xfrm>
        </p:spPr>
        <p:txBody>
          <a:bodyPr anchor="b"/>
          <a:lstStyle>
            <a:lvl1pPr marL="0" indent="0">
              <a:buNone/>
              <a:defRPr sz="10113" b="1"/>
            </a:lvl1pPr>
            <a:lvl2pPr marL="1926545" indent="0">
              <a:buNone/>
              <a:defRPr sz="8428" b="1"/>
            </a:lvl2pPr>
            <a:lvl3pPr marL="3853090" indent="0">
              <a:buNone/>
              <a:defRPr sz="7584" b="1"/>
            </a:lvl3pPr>
            <a:lvl4pPr marL="5779634" indent="0">
              <a:buNone/>
              <a:defRPr sz="6740" b="1"/>
            </a:lvl4pPr>
            <a:lvl5pPr marL="7706181" indent="0">
              <a:buNone/>
              <a:defRPr sz="6740" b="1"/>
            </a:lvl5pPr>
            <a:lvl6pPr marL="9632725" indent="0">
              <a:buNone/>
              <a:defRPr sz="6740" b="1"/>
            </a:lvl6pPr>
            <a:lvl7pPr marL="11559270" indent="0">
              <a:buNone/>
              <a:defRPr sz="6740" b="1"/>
            </a:lvl7pPr>
            <a:lvl8pPr marL="13485815" indent="0">
              <a:buNone/>
              <a:defRPr sz="6740" b="1"/>
            </a:lvl8pPr>
            <a:lvl9pPr marL="15412360" indent="0">
              <a:buNone/>
              <a:defRPr sz="674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2383" y="3618444"/>
            <a:ext cx="2901255" cy="532218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71865" y="2428348"/>
            <a:ext cx="2915543" cy="1190095"/>
          </a:xfrm>
        </p:spPr>
        <p:txBody>
          <a:bodyPr anchor="b"/>
          <a:lstStyle>
            <a:lvl1pPr marL="0" indent="0">
              <a:buNone/>
              <a:defRPr sz="10113" b="1"/>
            </a:lvl1pPr>
            <a:lvl2pPr marL="1926545" indent="0">
              <a:buNone/>
              <a:defRPr sz="8428" b="1"/>
            </a:lvl2pPr>
            <a:lvl3pPr marL="3853090" indent="0">
              <a:buNone/>
              <a:defRPr sz="7584" b="1"/>
            </a:lvl3pPr>
            <a:lvl4pPr marL="5779634" indent="0">
              <a:buNone/>
              <a:defRPr sz="6740" b="1"/>
            </a:lvl4pPr>
            <a:lvl5pPr marL="7706181" indent="0">
              <a:buNone/>
              <a:defRPr sz="6740" b="1"/>
            </a:lvl5pPr>
            <a:lvl6pPr marL="9632725" indent="0">
              <a:buNone/>
              <a:defRPr sz="6740" b="1"/>
            </a:lvl6pPr>
            <a:lvl7pPr marL="11559270" indent="0">
              <a:buNone/>
              <a:defRPr sz="6740" b="1"/>
            </a:lvl7pPr>
            <a:lvl8pPr marL="13485815" indent="0">
              <a:buNone/>
              <a:defRPr sz="6740" b="1"/>
            </a:lvl8pPr>
            <a:lvl9pPr marL="15412360" indent="0">
              <a:buNone/>
              <a:defRPr sz="674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71865" y="3618444"/>
            <a:ext cx="2915543" cy="532218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F123-9895-455C-A54C-E64408D16D81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8437-5F90-422F-ADD9-0D2F8CEC0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818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F123-9895-455C-A54C-E64408D16D81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8437-5F90-422F-ADD9-0D2F8CEC0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313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F123-9895-455C-A54C-E64408D16D81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8437-5F90-422F-ADD9-0D2F8CEC0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71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2382" y="660400"/>
            <a:ext cx="2211883" cy="2311400"/>
          </a:xfrm>
        </p:spPr>
        <p:txBody>
          <a:bodyPr anchor="b"/>
          <a:lstStyle>
            <a:lvl1pPr>
              <a:defRPr sz="13484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15545" y="1426281"/>
            <a:ext cx="3471863" cy="7039680"/>
          </a:xfrm>
        </p:spPr>
        <p:txBody>
          <a:bodyPr/>
          <a:lstStyle>
            <a:lvl1pPr>
              <a:defRPr sz="13484"/>
            </a:lvl1pPr>
            <a:lvl2pPr>
              <a:defRPr sz="11799"/>
            </a:lvl2pPr>
            <a:lvl3pPr>
              <a:defRPr sz="10113"/>
            </a:lvl3pPr>
            <a:lvl4pPr>
              <a:defRPr sz="8428"/>
            </a:lvl4pPr>
            <a:lvl5pPr>
              <a:defRPr sz="8428"/>
            </a:lvl5pPr>
            <a:lvl6pPr>
              <a:defRPr sz="8428"/>
            </a:lvl6pPr>
            <a:lvl7pPr>
              <a:defRPr sz="8428"/>
            </a:lvl7pPr>
            <a:lvl8pPr>
              <a:defRPr sz="8428"/>
            </a:lvl8pPr>
            <a:lvl9pPr>
              <a:defRPr sz="8428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2382" y="2971802"/>
            <a:ext cx="2211883" cy="5505627"/>
          </a:xfrm>
        </p:spPr>
        <p:txBody>
          <a:bodyPr/>
          <a:lstStyle>
            <a:lvl1pPr marL="0" indent="0">
              <a:buNone/>
              <a:defRPr sz="6740"/>
            </a:lvl1pPr>
            <a:lvl2pPr marL="1926545" indent="0">
              <a:buNone/>
              <a:defRPr sz="5900"/>
            </a:lvl2pPr>
            <a:lvl3pPr marL="3853090" indent="0">
              <a:buNone/>
              <a:defRPr sz="5055"/>
            </a:lvl3pPr>
            <a:lvl4pPr marL="5779634" indent="0">
              <a:buNone/>
              <a:defRPr sz="4215"/>
            </a:lvl4pPr>
            <a:lvl5pPr marL="7706181" indent="0">
              <a:buNone/>
              <a:defRPr sz="4215"/>
            </a:lvl5pPr>
            <a:lvl6pPr marL="9632725" indent="0">
              <a:buNone/>
              <a:defRPr sz="4215"/>
            </a:lvl6pPr>
            <a:lvl7pPr marL="11559270" indent="0">
              <a:buNone/>
              <a:defRPr sz="4215"/>
            </a:lvl7pPr>
            <a:lvl8pPr marL="13485815" indent="0">
              <a:buNone/>
              <a:defRPr sz="4215"/>
            </a:lvl8pPr>
            <a:lvl9pPr marL="15412360" indent="0">
              <a:buNone/>
              <a:defRPr sz="421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F123-9895-455C-A54C-E64408D16D81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8437-5F90-422F-ADD9-0D2F8CEC0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90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2382" y="660400"/>
            <a:ext cx="2211883" cy="2311400"/>
          </a:xfrm>
        </p:spPr>
        <p:txBody>
          <a:bodyPr anchor="b"/>
          <a:lstStyle>
            <a:lvl1pPr>
              <a:defRPr sz="13484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15545" y="1426281"/>
            <a:ext cx="3471863" cy="7039680"/>
          </a:xfrm>
        </p:spPr>
        <p:txBody>
          <a:bodyPr/>
          <a:lstStyle>
            <a:lvl1pPr marL="0" indent="0">
              <a:buNone/>
              <a:defRPr sz="13484"/>
            </a:lvl1pPr>
            <a:lvl2pPr marL="1926545" indent="0">
              <a:buNone/>
              <a:defRPr sz="11799"/>
            </a:lvl2pPr>
            <a:lvl3pPr marL="3853090" indent="0">
              <a:buNone/>
              <a:defRPr sz="10113"/>
            </a:lvl3pPr>
            <a:lvl4pPr marL="5779634" indent="0">
              <a:buNone/>
              <a:defRPr sz="8428"/>
            </a:lvl4pPr>
            <a:lvl5pPr marL="7706181" indent="0">
              <a:buNone/>
              <a:defRPr sz="8428"/>
            </a:lvl5pPr>
            <a:lvl6pPr marL="9632725" indent="0">
              <a:buNone/>
              <a:defRPr sz="8428"/>
            </a:lvl6pPr>
            <a:lvl7pPr marL="11559270" indent="0">
              <a:buNone/>
              <a:defRPr sz="8428"/>
            </a:lvl7pPr>
            <a:lvl8pPr marL="13485815" indent="0">
              <a:buNone/>
              <a:defRPr sz="8428"/>
            </a:lvl8pPr>
            <a:lvl9pPr marL="15412360" indent="0">
              <a:buNone/>
              <a:defRPr sz="8428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2382" y="2971802"/>
            <a:ext cx="2211883" cy="5505627"/>
          </a:xfrm>
        </p:spPr>
        <p:txBody>
          <a:bodyPr/>
          <a:lstStyle>
            <a:lvl1pPr marL="0" indent="0">
              <a:buNone/>
              <a:defRPr sz="6740"/>
            </a:lvl1pPr>
            <a:lvl2pPr marL="1926545" indent="0">
              <a:buNone/>
              <a:defRPr sz="5900"/>
            </a:lvl2pPr>
            <a:lvl3pPr marL="3853090" indent="0">
              <a:buNone/>
              <a:defRPr sz="5055"/>
            </a:lvl3pPr>
            <a:lvl4pPr marL="5779634" indent="0">
              <a:buNone/>
              <a:defRPr sz="4215"/>
            </a:lvl4pPr>
            <a:lvl5pPr marL="7706181" indent="0">
              <a:buNone/>
              <a:defRPr sz="4215"/>
            </a:lvl5pPr>
            <a:lvl6pPr marL="9632725" indent="0">
              <a:buNone/>
              <a:defRPr sz="4215"/>
            </a:lvl6pPr>
            <a:lvl7pPr marL="11559270" indent="0">
              <a:buNone/>
              <a:defRPr sz="4215"/>
            </a:lvl7pPr>
            <a:lvl8pPr marL="13485815" indent="0">
              <a:buNone/>
              <a:defRPr sz="4215"/>
            </a:lvl8pPr>
            <a:lvl9pPr marL="15412360" indent="0">
              <a:buNone/>
              <a:defRPr sz="421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F123-9895-455C-A54C-E64408D16D81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8437-5F90-422F-ADD9-0D2F8CEC0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75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71489" y="527403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3F123-9895-455C-A54C-E64408D16D81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271714" y="9181399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08437-5F90-422F-ADD9-0D2F8CEC07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94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853090" rtl="0" eaLnBrk="1" latinLnBrk="0" hangingPunct="1">
        <a:lnSpc>
          <a:spcPct val="90000"/>
        </a:lnSpc>
        <a:spcBef>
          <a:spcPct val="0"/>
        </a:spcBef>
        <a:buNone/>
        <a:defRPr sz="185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3272" indent="-963272" algn="l" defTabSz="3853090" rtl="0" eaLnBrk="1" latinLnBrk="0" hangingPunct="1">
        <a:lnSpc>
          <a:spcPct val="90000"/>
        </a:lnSpc>
        <a:spcBef>
          <a:spcPts val="4215"/>
        </a:spcBef>
        <a:buFont typeface="Arial" panose="020B0604020202020204" pitchFamily="34" charset="0"/>
        <a:buChar char="•"/>
        <a:defRPr sz="11799" kern="1200">
          <a:solidFill>
            <a:schemeClr val="tx1"/>
          </a:solidFill>
          <a:latin typeface="+mn-lt"/>
          <a:ea typeface="+mn-ea"/>
          <a:cs typeface="+mn-cs"/>
        </a:defRPr>
      </a:lvl1pPr>
      <a:lvl2pPr marL="2889817" indent="-963272" algn="l" defTabSz="3853090" rtl="0" eaLnBrk="1" latinLnBrk="0" hangingPunct="1">
        <a:lnSpc>
          <a:spcPct val="90000"/>
        </a:lnSpc>
        <a:spcBef>
          <a:spcPts val="2107"/>
        </a:spcBef>
        <a:buFont typeface="Arial" panose="020B0604020202020204" pitchFamily="34" charset="0"/>
        <a:buChar char="•"/>
        <a:defRPr sz="10113" kern="1200">
          <a:solidFill>
            <a:schemeClr val="tx1"/>
          </a:solidFill>
          <a:latin typeface="+mn-lt"/>
          <a:ea typeface="+mn-ea"/>
          <a:cs typeface="+mn-cs"/>
        </a:defRPr>
      </a:lvl2pPr>
      <a:lvl3pPr marL="4816362" indent="-963272" algn="l" defTabSz="3853090" rtl="0" eaLnBrk="1" latinLnBrk="0" hangingPunct="1">
        <a:lnSpc>
          <a:spcPct val="90000"/>
        </a:lnSpc>
        <a:spcBef>
          <a:spcPts val="2107"/>
        </a:spcBef>
        <a:buFont typeface="Arial" panose="020B0604020202020204" pitchFamily="34" charset="0"/>
        <a:buChar char="•"/>
        <a:defRPr sz="8428" kern="1200">
          <a:solidFill>
            <a:schemeClr val="tx1"/>
          </a:solidFill>
          <a:latin typeface="+mn-lt"/>
          <a:ea typeface="+mn-ea"/>
          <a:cs typeface="+mn-cs"/>
        </a:defRPr>
      </a:lvl3pPr>
      <a:lvl4pPr marL="6742909" indent="-963272" algn="l" defTabSz="3853090" rtl="0" eaLnBrk="1" latinLnBrk="0" hangingPunct="1">
        <a:lnSpc>
          <a:spcPct val="90000"/>
        </a:lnSpc>
        <a:spcBef>
          <a:spcPts val="2107"/>
        </a:spcBef>
        <a:buFont typeface="Arial" panose="020B0604020202020204" pitchFamily="34" charset="0"/>
        <a:buChar char="•"/>
        <a:defRPr sz="7584" kern="1200">
          <a:solidFill>
            <a:schemeClr val="tx1"/>
          </a:solidFill>
          <a:latin typeface="+mn-lt"/>
          <a:ea typeface="+mn-ea"/>
          <a:cs typeface="+mn-cs"/>
        </a:defRPr>
      </a:lvl4pPr>
      <a:lvl5pPr marL="8669454" indent="-963272" algn="l" defTabSz="3853090" rtl="0" eaLnBrk="1" latinLnBrk="0" hangingPunct="1">
        <a:lnSpc>
          <a:spcPct val="90000"/>
        </a:lnSpc>
        <a:spcBef>
          <a:spcPts val="2107"/>
        </a:spcBef>
        <a:buFont typeface="Arial" panose="020B0604020202020204" pitchFamily="34" charset="0"/>
        <a:buChar char="•"/>
        <a:defRPr sz="7584" kern="1200">
          <a:solidFill>
            <a:schemeClr val="tx1"/>
          </a:solidFill>
          <a:latin typeface="+mn-lt"/>
          <a:ea typeface="+mn-ea"/>
          <a:cs typeface="+mn-cs"/>
        </a:defRPr>
      </a:lvl5pPr>
      <a:lvl6pPr marL="10595998" indent="-963272" algn="l" defTabSz="3853090" rtl="0" eaLnBrk="1" latinLnBrk="0" hangingPunct="1">
        <a:lnSpc>
          <a:spcPct val="90000"/>
        </a:lnSpc>
        <a:spcBef>
          <a:spcPts val="2107"/>
        </a:spcBef>
        <a:buFont typeface="Arial" panose="020B0604020202020204" pitchFamily="34" charset="0"/>
        <a:buChar char="•"/>
        <a:defRPr sz="7584" kern="1200">
          <a:solidFill>
            <a:schemeClr val="tx1"/>
          </a:solidFill>
          <a:latin typeface="+mn-lt"/>
          <a:ea typeface="+mn-ea"/>
          <a:cs typeface="+mn-cs"/>
        </a:defRPr>
      </a:lvl6pPr>
      <a:lvl7pPr marL="12522543" indent="-963272" algn="l" defTabSz="3853090" rtl="0" eaLnBrk="1" latinLnBrk="0" hangingPunct="1">
        <a:lnSpc>
          <a:spcPct val="90000"/>
        </a:lnSpc>
        <a:spcBef>
          <a:spcPts val="2107"/>
        </a:spcBef>
        <a:buFont typeface="Arial" panose="020B0604020202020204" pitchFamily="34" charset="0"/>
        <a:buChar char="•"/>
        <a:defRPr sz="7584" kern="1200">
          <a:solidFill>
            <a:schemeClr val="tx1"/>
          </a:solidFill>
          <a:latin typeface="+mn-lt"/>
          <a:ea typeface="+mn-ea"/>
          <a:cs typeface="+mn-cs"/>
        </a:defRPr>
      </a:lvl7pPr>
      <a:lvl8pPr marL="14449088" indent="-963272" algn="l" defTabSz="3853090" rtl="0" eaLnBrk="1" latinLnBrk="0" hangingPunct="1">
        <a:lnSpc>
          <a:spcPct val="90000"/>
        </a:lnSpc>
        <a:spcBef>
          <a:spcPts val="2107"/>
        </a:spcBef>
        <a:buFont typeface="Arial" panose="020B0604020202020204" pitchFamily="34" charset="0"/>
        <a:buChar char="•"/>
        <a:defRPr sz="7584" kern="1200">
          <a:solidFill>
            <a:schemeClr val="tx1"/>
          </a:solidFill>
          <a:latin typeface="+mn-lt"/>
          <a:ea typeface="+mn-ea"/>
          <a:cs typeface="+mn-cs"/>
        </a:defRPr>
      </a:lvl8pPr>
      <a:lvl9pPr marL="16375632" indent="-963272" algn="l" defTabSz="3853090" rtl="0" eaLnBrk="1" latinLnBrk="0" hangingPunct="1">
        <a:lnSpc>
          <a:spcPct val="90000"/>
        </a:lnSpc>
        <a:spcBef>
          <a:spcPts val="2107"/>
        </a:spcBef>
        <a:buFont typeface="Arial" panose="020B0604020202020204" pitchFamily="34" charset="0"/>
        <a:buChar char="•"/>
        <a:defRPr sz="75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3853090" rtl="0" eaLnBrk="1" latinLnBrk="0" hangingPunct="1">
        <a:defRPr sz="7584" kern="1200">
          <a:solidFill>
            <a:schemeClr val="tx1"/>
          </a:solidFill>
          <a:latin typeface="+mn-lt"/>
          <a:ea typeface="+mn-ea"/>
          <a:cs typeface="+mn-cs"/>
        </a:defRPr>
      </a:lvl1pPr>
      <a:lvl2pPr marL="1926545" algn="l" defTabSz="3853090" rtl="0" eaLnBrk="1" latinLnBrk="0" hangingPunct="1">
        <a:defRPr sz="7584" kern="1200">
          <a:solidFill>
            <a:schemeClr val="tx1"/>
          </a:solidFill>
          <a:latin typeface="+mn-lt"/>
          <a:ea typeface="+mn-ea"/>
          <a:cs typeface="+mn-cs"/>
        </a:defRPr>
      </a:lvl2pPr>
      <a:lvl3pPr marL="3853090" algn="l" defTabSz="3853090" rtl="0" eaLnBrk="1" latinLnBrk="0" hangingPunct="1">
        <a:defRPr sz="7584" kern="1200">
          <a:solidFill>
            <a:schemeClr val="tx1"/>
          </a:solidFill>
          <a:latin typeface="+mn-lt"/>
          <a:ea typeface="+mn-ea"/>
          <a:cs typeface="+mn-cs"/>
        </a:defRPr>
      </a:lvl3pPr>
      <a:lvl4pPr marL="5779634" algn="l" defTabSz="3853090" rtl="0" eaLnBrk="1" latinLnBrk="0" hangingPunct="1">
        <a:defRPr sz="7584" kern="1200">
          <a:solidFill>
            <a:schemeClr val="tx1"/>
          </a:solidFill>
          <a:latin typeface="+mn-lt"/>
          <a:ea typeface="+mn-ea"/>
          <a:cs typeface="+mn-cs"/>
        </a:defRPr>
      </a:lvl4pPr>
      <a:lvl5pPr marL="7706181" algn="l" defTabSz="3853090" rtl="0" eaLnBrk="1" latinLnBrk="0" hangingPunct="1">
        <a:defRPr sz="7584" kern="1200">
          <a:solidFill>
            <a:schemeClr val="tx1"/>
          </a:solidFill>
          <a:latin typeface="+mn-lt"/>
          <a:ea typeface="+mn-ea"/>
          <a:cs typeface="+mn-cs"/>
        </a:defRPr>
      </a:lvl5pPr>
      <a:lvl6pPr marL="9632725" algn="l" defTabSz="3853090" rtl="0" eaLnBrk="1" latinLnBrk="0" hangingPunct="1">
        <a:defRPr sz="7584" kern="1200">
          <a:solidFill>
            <a:schemeClr val="tx1"/>
          </a:solidFill>
          <a:latin typeface="+mn-lt"/>
          <a:ea typeface="+mn-ea"/>
          <a:cs typeface="+mn-cs"/>
        </a:defRPr>
      </a:lvl6pPr>
      <a:lvl7pPr marL="11559270" algn="l" defTabSz="3853090" rtl="0" eaLnBrk="1" latinLnBrk="0" hangingPunct="1">
        <a:defRPr sz="7584" kern="1200">
          <a:solidFill>
            <a:schemeClr val="tx1"/>
          </a:solidFill>
          <a:latin typeface="+mn-lt"/>
          <a:ea typeface="+mn-ea"/>
          <a:cs typeface="+mn-cs"/>
        </a:defRPr>
      </a:lvl7pPr>
      <a:lvl8pPr marL="13485815" algn="l" defTabSz="3853090" rtl="0" eaLnBrk="1" latinLnBrk="0" hangingPunct="1">
        <a:defRPr sz="7584" kern="1200">
          <a:solidFill>
            <a:schemeClr val="tx1"/>
          </a:solidFill>
          <a:latin typeface="+mn-lt"/>
          <a:ea typeface="+mn-ea"/>
          <a:cs typeface="+mn-cs"/>
        </a:defRPr>
      </a:lvl8pPr>
      <a:lvl9pPr marL="15412360" algn="l" defTabSz="3853090" rtl="0" eaLnBrk="1" latinLnBrk="0" hangingPunct="1">
        <a:defRPr sz="75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11"/>
            <a:ext cx="6858000" cy="96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8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6" y="381000"/>
            <a:ext cx="645795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7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84">
        <p:fade/>
      </p:transition>
    </mc:Choice>
    <mc:Fallback xmlns="">
      <p:transition spd="med" advTm="23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6" y="381000"/>
            <a:ext cx="645795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9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47">
        <p:fade/>
      </p:transition>
    </mc:Choice>
    <mc:Fallback xmlns="">
      <p:transition spd="med" advTm="25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6" y="381000"/>
            <a:ext cx="645795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25">
        <p:fade/>
      </p:transition>
    </mc:Choice>
    <mc:Fallback xmlns="">
      <p:transition spd="med" advTm="24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6" y="381000"/>
            <a:ext cx="645795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2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11">
        <p:fade/>
      </p:transition>
    </mc:Choice>
    <mc:Fallback xmlns="">
      <p:transition spd="med" advTm="28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6" y="381000"/>
            <a:ext cx="645795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6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37">
        <p:fade/>
      </p:transition>
    </mc:Choice>
    <mc:Fallback xmlns="">
      <p:transition spd="med" advTm="24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6" y="381000"/>
            <a:ext cx="645795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7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27">
        <p:fade/>
      </p:transition>
    </mc:Choice>
    <mc:Fallback xmlns="">
      <p:transition spd="med" advTm="27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6" y="381000"/>
            <a:ext cx="645795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17">
        <p:fade/>
      </p:transition>
    </mc:Choice>
    <mc:Fallback xmlns="">
      <p:transition spd="med" advTm="25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381000"/>
            <a:ext cx="638175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7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63">
        <p:fade/>
      </p:transition>
    </mc:Choice>
    <mc:Fallback xmlns="">
      <p:transition spd="med" advTm="23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6" y="381000"/>
            <a:ext cx="645795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0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95">
        <p:fade/>
      </p:transition>
    </mc:Choice>
    <mc:Fallback xmlns="">
      <p:transition spd="med" advTm="22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579436"/>
            <a:ext cx="6299201" cy="891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1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6" y="381000"/>
            <a:ext cx="645795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7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26">
        <p:fade/>
      </p:transition>
    </mc:Choice>
    <mc:Fallback xmlns="">
      <p:transition spd="med" advTm="36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381000"/>
            <a:ext cx="641985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6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40">
        <p:fade/>
      </p:transition>
    </mc:Choice>
    <mc:Fallback xmlns="">
      <p:transition spd="med" advTm="31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6" y="381000"/>
            <a:ext cx="645795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85">
        <p:fade/>
      </p:transition>
    </mc:Choice>
    <mc:Fallback xmlns="">
      <p:transition spd="med" advTm="29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6" y="381000"/>
            <a:ext cx="645795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9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6" y="381000"/>
            <a:ext cx="645795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2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41">
        <p:fade/>
      </p:transition>
    </mc:Choice>
    <mc:Fallback xmlns="">
      <p:transition spd="med" advTm="23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6" y="381000"/>
            <a:ext cx="645795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4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86">
        <p:fade/>
      </p:transition>
    </mc:Choice>
    <mc:Fallback xmlns="">
      <p:transition spd="med" advTm="27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81000"/>
            <a:ext cx="64008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3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13">
        <p:fade/>
      </p:transition>
    </mc:Choice>
    <mc:Fallback xmlns="">
      <p:transition spd="med" advTm="28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</TotalTime>
  <Words>0</Words>
  <Application>Microsoft Office PowerPoint</Application>
  <PresentationFormat>A4 紙張 (210x297 公釐)</PresentationFormat>
  <Paragraphs>0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3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6</cp:revision>
  <dcterms:created xsi:type="dcterms:W3CDTF">2022-11-28T03:02:09Z</dcterms:created>
  <dcterms:modified xsi:type="dcterms:W3CDTF">2022-12-12T02:58:01Z</dcterms:modified>
</cp:coreProperties>
</file>