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8" r:id="rId9"/>
    <p:sldId id="297" r:id="rId10"/>
    <p:sldId id="299" r:id="rId11"/>
    <p:sldId id="301" r:id="rId12"/>
    <p:sldId id="300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280" r:id="rId24"/>
    <p:sldId id="312" r:id="rId25"/>
    <p:sldId id="314" r:id="rId26"/>
    <p:sldId id="285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B162371-DA7B-4F7D-BE9C-0AB8902E8DF9}">
  <a:tblStyle styleId="{1B162371-DA7B-4F7D-BE9C-0AB8902E8D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2FCBE0-E82A-4E68-8153-61C35150514E}" styleName="Table_1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1" d="100"/>
          <a:sy n="151" d="100"/>
        </p:scale>
        <p:origin x="-390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-38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86957-1104-410C-B244-BD9ED516E5A9}" type="doc">
      <dgm:prSet loTypeId="urn:microsoft.com/office/officeart/2005/8/layout/cycle4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04EAB10B-12BC-49D3-8A9F-A8F191721988}">
      <dgm:prSet phldrT="[文字]" custT="1"/>
      <dgm:spPr/>
      <dgm:t>
        <a:bodyPr/>
        <a:lstStyle/>
        <a:p>
          <a:pPr algn="l"/>
          <a:r>
            <a:rPr lang="en-US" altLang="zh-TW" sz="1200"/>
            <a:t>1</a:t>
          </a:r>
          <a:endParaRPr lang="zh-TW" altLang="en-US" sz="1200"/>
        </a:p>
      </dgm:t>
    </dgm:pt>
    <dgm:pt modelId="{8F9AC9C1-691A-411B-8D1A-DAB0841047B9}" type="parTrans" cxnId="{4167A0B4-1E7E-4D79-AB8A-5F6144FBC885}">
      <dgm:prSet/>
      <dgm:spPr/>
      <dgm:t>
        <a:bodyPr/>
        <a:lstStyle/>
        <a:p>
          <a:pPr algn="l"/>
          <a:endParaRPr lang="zh-TW" altLang="en-US"/>
        </a:p>
      </dgm:t>
    </dgm:pt>
    <dgm:pt modelId="{4D354C3E-8496-4461-BFBF-E9FCD5C3A22E}" type="sibTrans" cxnId="{4167A0B4-1E7E-4D79-AB8A-5F6144FBC885}">
      <dgm:prSet/>
      <dgm:spPr/>
      <dgm:t>
        <a:bodyPr/>
        <a:lstStyle/>
        <a:p>
          <a:pPr algn="l"/>
          <a:endParaRPr lang="zh-TW" altLang="en-US"/>
        </a:p>
      </dgm:t>
    </dgm:pt>
    <dgm:pt modelId="{69034730-8031-4CB2-8F4B-FC6B1C3E382B}">
      <dgm:prSet phldrT="[文字]"/>
      <dgm:spPr/>
      <dgm:t>
        <a:bodyPr/>
        <a:lstStyle/>
        <a:p>
          <a:pPr algn="l"/>
          <a:r>
            <a:rPr lang="zh-TW" altLang="en-US" dirty="0">
              <a:latin typeface="華康圓體 Std W8" pitchFamily="50" charset="-120"/>
              <a:ea typeface="華康圓體 Std W8" pitchFamily="50" charset="-120"/>
            </a:rPr>
            <a:t>形成</a:t>
          </a:r>
        </a:p>
      </dgm:t>
    </dgm:pt>
    <dgm:pt modelId="{D400B062-8789-4E42-8361-CFA5212C2550}" type="parTrans" cxnId="{1FA71B4E-3F73-409E-94B0-E7E1CBEF0084}">
      <dgm:prSet/>
      <dgm:spPr/>
      <dgm:t>
        <a:bodyPr/>
        <a:lstStyle/>
        <a:p>
          <a:pPr algn="l"/>
          <a:endParaRPr lang="zh-TW" altLang="en-US"/>
        </a:p>
      </dgm:t>
    </dgm:pt>
    <dgm:pt modelId="{87CD63F3-4CC8-48E0-B437-58D956EDB7F6}" type="sibTrans" cxnId="{1FA71B4E-3F73-409E-94B0-E7E1CBEF0084}">
      <dgm:prSet/>
      <dgm:spPr/>
      <dgm:t>
        <a:bodyPr/>
        <a:lstStyle/>
        <a:p>
          <a:pPr algn="l"/>
          <a:endParaRPr lang="zh-TW" altLang="en-US"/>
        </a:p>
      </dgm:t>
    </dgm:pt>
    <dgm:pt modelId="{BAD2222A-EED1-4A6A-9CB5-06AB1D32B316}">
      <dgm:prSet phldrT="[文字]" custT="1"/>
      <dgm:spPr/>
      <dgm:t>
        <a:bodyPr/>
        <a:lstStyle/>
        <a:p>
          <a:pPr algn="l"/>
          <a:r>
            <a:rPr lang="en-US" altLang="zh-TW" sz="1200"/>
            <a:t>4</a:t>
          </a:r>
          <a:endParaRPr lang="zh-TW" altLang="en-US" sz="1200"/>
        </a:p>
      </dgm:t>
    </dgm:pt>
    <dgm:pt modelId="{F4653ACD-D1DB-41A1-966B-9F51CB6169A8}" type="sibTrans" cxnId="{C3099F63-737D-44F6-998F-3336087C5246}">
      <dgm:prSet/>
      <dgm:spPr/>
      <dgm:t>
        <a:bodyPr/>
        <a:lstStyle/>
        <a:p>
          <a:pPr algn="l"/>
          <a:endParaRPr lang="zh-TW" altLang="en-US"/>
        </a:p>
      </dgm:t>
    </dgm:pt>
    <dgm:pt modelId="{ABD219FE-F396-4522-A88A-A3F03B531739}" type="parTrans" cxnId="{C3099F63-737D-44F6-998F-3336087C5246}">
      <dgm:prSet/>
      <dgm:spPr/>
      <dgm:t>
        <a:bodyPr/>
        <a:lstStyle/>
        <a:p>
          <a:pPr algn="l"/>
          <a:endParaRPr lang="zh-TW" altLang="en-US"/>
        </a:p>
      </dgm:t>
    </dgm:pt>
    <dgm:pt modelId="{E2CD5E3C-42CA-44DE-8596-2730549E3198}">
      <dgm:prSet phldrT="[文字]" custT="1"/>
      <dgm:spPr/>
      <dgm:t>
        <a:bodyPr/>
        <a:lstStyle/>
        <a:p>
          <a:pPr algn="l"/>
          <a:r>
            <a:rPr lang="en-US" altLang="zh-TW" sz="1200"/>
            <a:t>3</a:t>
          </a:r>
          <a:endParaRPr lang="zh-TW" altLang="en-US" sz="1200"/>
        </a:p>
      </dgm:t>
    </dgm:pt>
    <dgm:pt modelId="{0D70FD36-B59F-45C8-86D2-9AD0EEA57A05}" type="sibTrans" cxnId="{A1155A50-ED34-4211-BA06-6615945160AE}">
      <dgm:prSet/>
      <dgm:spPr/>
      <dgm:t>
        <a:bodyPr/>
        <a:lstStyle/>
        <a:p>
          <a:pPr algn="l"/>
          <a:endParaRPr lang="zh-TW" altLang="en-US"/>
        </a:p>
      </dgm:t>
    </dgm:pt>
    <dgm:pt modelId="{26E67F5A-E384-4D70-A48A-E21CC94FEECD}" type="parTrans" cxnId="{A1155A50-ED34-4211-BA06-6615945160AE}">
      <dgm:prSet/>
      <dgm:spPr/>
      <dgm:t>
        <a:bodyPr/>
        <a:lstStyle/>
        <a:p>
          <a:pPr algn="l"/>
          <a:endParaRPr lang="zh-TW" altLang="en-US"/>
        </a:p>
      </dgm:t>
    </dgm:pt>
    <dgm:pt modelId="{2B55E205-0C7C-4756-94DC-67AF94539EF8}">
      <dgm:prSet phldrT="[文字]" custT="1"/>
      <dgm:spPr/>
      <dgm:t>
        <a:bodyPr/>
        <a:lstStyle/>
        <a:p>
          <a:pPr algn="l"/>
          <a:r>
            <a:rPr lang="en-US" altLang="zh-TW" sz="1200" dirty="0"/>
            <a:t>2</a:t>
          </a:r>
          <a:endParaRPr lang="zh-TW" altLang="en-US" sz="1200" dirty="0"/>
        </a:p>
      </dgm:t>
    </dgm:pt>
    <dgm:pt modelId="{5889D695-83B8-4774-8FFD-48D16B9C1033}" type="sibTrans" cxnId="{35CF0F55-6BC2-4AC2-9D6C-17A613258CA4}">
      <dgm:prSet/>
      <dgm:spPr/>
      <dgm:t>
        <a:bodyPr/>
        <a:lstStyle/>
        <a:p>
          <a:pPr algn="l"/>
          <a:endParaRPr lang="zh-TW" altLang="en-US"/>
        </a:p>
      </dgm:t>
    </dgm:pt>
    <dgm:pt modelId="{9CF75917-0703-43AE-8E96-BA822519B078}" type="parTrans" cxnId="{35CF0F55-6BC2-4AC2-9D6C-17A613258CA4}">
      <dgm:prSet/>
      <dgm:spPr/>
      <dgm:t>
        <a:bodyPr/>
        <a:lstStyle/>
        <a:p>
          <a:pPr algn="l"/>
          <a:endParaRPr lang="zh-TW" altLang="en-US"/>
        </a:p>
      </dgm:t>
    </dgm:pt>
    <dgm:pt modelId="{11487499-457B-434F-9153-A77EB9D71542}" type="pres">
      <dgm:prSet presAssocID="{80F86957-1104-410C-B244-BD9ED516E5A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E7DEAE-141D-4DFB-8E09-F5EE759DD88C}" type="pres">
      <dgm:prSet presAssocID="{80F86957-1104-410C-B244-BD9ED516E5A9}" presName="children" presStyleCnt="0"/>
      <dgm:spPr/>
    </dgm:pt>
    <dgm:pt modelId="{949B2273-9EAB-45E8-896D-6A86C88BCBAB}" type="pres">
      <dgm:prSet presAssocID="{80F86957-1104-410C-B244-BD9ED516E5A9}" presName="child4group" presStyleCnt="0"/>
      <dgm:spPr/>
    </dgm:pt>
    <dgm:pt modelId="{3B6CFD25-ABC5-4FE9-821E-CC4ED304614A}" type="pres">
      <dgm:prSet presAssocID="{80F86957-1104-410C-B244-BD9ED516E5A9}" presName="child4" presStyleLbl="bgAcc1" presStyleIdx="0" presStyleCnt="1" custScaleX="136844" custScaleY="161155" custLinFactNeighborX="4374" custLinFactNeighborY="-10384"/>
      <dgm:spPr/>
      <dgm:t>
        <a:bodyPr/>
        <a:lstStyle/>
        <a:p>
          <a:endParaRPr lang="zh-TW" altLang="en-US"/>
        </a:p>
      </dgm:t>
    </dgm:pt>
    <dgm:pt modelId="{B3372A0D-5D22-44C0-8F62-5AA437948BE4}" type="pres">
      <dgm:prSet presAssocID="{80F86957-1104-410C-B244-BD9ED516E5A9}" presName="child4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B1AF53-AA33-4CC8-B18C-58F5388085A4}" type="pres">
      <dgm:prSet presAssocID="{80F86957-1104-410C-B244-BD9ED516E5A9}" presName="childPlaceholder" presStyleCnt="0"/>
      <dgm:spPr/>
    </dgm:pt>
    <dgm:pt modelId="{05150772-2F52-40BA-B9F7-0E36D6CF097D}" type="pres">
      <dgm:prSet presAssocID="{80F86957-1104-410C-B244-BD9ED516E5A9}" presName="circle" presStyleCnt="0"/>
      <dgm:spPr/>
    </dgm:pt>
    <dgm:pt modelId="{A7D74116-2C22-4A81-815C-A1DFBD19ACF6}" type="pres">
      <dgm:prSet presAssocID="{80F86957-1104-410C-B244-BD9ED516E5A9}" presName="quadrant1" presStyleLbl="node1" presStyleIdx="0" presStyleCnt="4" custScaleX="41861" custScaleY="45069" custLinFactNeighborX="29072" custLinFactNeighborY="2729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BFE73E-3A30-459D-B994-F151C56B287F}" type="pres">
      <dgm:prSet presAssocID="{80F86957-1104-410C-B244-BD9ED516E5A9}" presName="quadrant2" presStyleLbl="node1" presStyleIdx="1" presStyleCnt="4" custScaleX="41861" custScaleY="45069" custLinFactNeighborX="-28868" custLinFactNeighborY="277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1A6B64-6406-45E2-82BA-C75124A10079}" type="pres">
      <dgm:prSet presAssocID="{80F86957-1104-410C-B244-BD9ED516E5A9}" presName="quadrant3" presStyleLbl="node1" presStyleIdx="2" presStyleCnt="4" custScaleX="41861" custScaleY="45069" custLinFactNeighborX="-28868" custLinFactNeighborY="-273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73C4BB-4A99-4CB8-9F0B-7F90E3764C87}" type="pres">
      <dgm:prSet presAssocID="{80F86957-1104-410C-B244-BD9ED516E5A9}" presName="quadrant4" presStyleLbl="node1" presStyleIdx="3" presStyleCnt="4" custScaleX="41861" custScaleY="45069" custLinFactNeighborX="29461" custLinFactNeighborY="-2720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1A4F6F-0A49-4602-B7ED-0DAACE2CBA1B}" type="pres">
      <dgm:prSet presAssocID="{80F86957-1104-410C-B244-BD9ED516E5A9}" presName="quadrantPlaceholder" presStyleCnt="0"/>
      <dgm:spPr/>
    </dgm:pt>
    <dgm:pt modelId="{8DC206F4-5612-4C09-8B42-4047CC57DC5C}" type="pres">
      <dgm:prSet presAssocID="{80F86957-1104-410C-B244-BD9ED516E5A9}" presName="center1" presStyleLbl="fgShp" presStyleIdx="0" presStyleCnt="2"/>
      <dgm:spPr/>
    </dgm:pt>
    <dgm:pt modelId="{2EE978A7-7501-4165-A0CC-BBD962EE41AC}" type="pres">
      <dgm:prSet presAssocID="{80F86957-1104-410C-B244-BD9ED516E5A9}" presName="center2" presStyleLbl="fgShp" presStyleIdx="1" presStyleCnt="2"/>
      <dgm:spPr/>
    </dgm:pt>
  </dgm:ptLst>
  <dgm:cxnLst>
    <dgm:cxn modelId="{705111FA-12D1-4053-BF1E-F430461FA549}" type="presOf" srcId="{04EAB10B-12BC-49D3-8A9F-A8F191721988}" destId="{9173C4BB-4A99-4CB8-9F0B-7F90E3764C87}" srcOrd="0" destOrd="0" presId="urn:microsoft.com/office/officeart/2005/8/layout/cycle4"/>
    <dgm:cxn modelId="{458E3613-6647-45EB-88F5-231DEFB602AB}" type="presOf" srcId="{E2CD5E3C-42CA-44DE-8596-2730549E3198}" destId="{7BBFE73E-3A30-459D-B994-F151C56B287F}" srcOrd="0" destOrd="0" presId="urn:microsoft.com/office/officeart/2005/8/layout/cycle4"/>
    <dgm:cxn modelId="{35CF0F55-6BC2-4AC2-9D6C-17A613258CA4}" srcId="{80F86957-1104-410C-B244-BD9ED516E5A9}" destId="{2B55E205-0C7C-4756-94DC-67AF94539EF8}" srcOrd="2" destOrd="0" parTransId="{9CF75917-0703-43AE-8E96-BA822519B078}" sibTransId="{5889D695-83B8-4774-8FFD-48D16B9C1033}"/>
    <dgm:cxn modelId="{C3099F63-737D-44F6-998F-3336087C5246}" srcId="{80F86957-1104-410C-B244-BD9ED516E5A9}" destId="{BAD2222A-EED1-4A6A-9CB5-06AB1D32B316}" srcOrd="0" destOrd="0" parTransId="{ABD219FE-F396-4522-A88A-A3F03B531739}" sibTransId="{F4653ACD-D1DB-41A1-966B-9F51CB6169A8}"/>
    <dgm:cxn modelId="{B5DACA7B-B9CE-46DE-814A-A0DB82797527}" type="presOf" srcId="{80F86957-1104-410C-B244-BD9ED516E5A9}" destId="{11487499-457B-434F-9153-A77EB9D71542}" srcOrd="0" destOrd="0" presId="urn:microsoft.com/office/officeart/2005/8/layout/cycle4"/>
    <dgm:cxn modelId="{4167A0B4-1E7E-4D79-AB8A-5F6144FBC885}" srcId="{80F86957-1104-410C-B244-BD9ED516E5A9}" destId="{04EAB10B-12BC-49D3-8A9F-A8F191721988}" srcOrd="3" destOrd="0" parTransId="{8F9AC9C1-691A-411B-8D1A-DAB0841047B9}" sibTransId="{4D354C3E-8496-4461-BFBF-E9FCD5C3A22E}"/>
    <dgm:cxn modelId="{1FA71B4E-3F73-409E-94B0-E7E1CBEF0084}" srcId="{04EAB10B-12BC-49D3-8A9F-A8F191721988}" destId="{69034730-8031-4CB2-8F4B-FC6B1C3E382B}" srcOrd="0" destOrd="0" parTransId="{D400B062-8789-4E42-8361-CFA5212C2550}" sibTransId="{87CD63F3-4CC8-48E0-B437-58D956EDB7F6}"/>
    <dgm:cxn modelId="{98260893-7912-4C27-B08E-B72D61F46221}" type="presOf" srcId="{BAD2222A-EED1-4A6A-9CB5-06AB1D32B316}" destId="{A7D74116-2C22-4A81-815C-A1DFBD19ACF6}" srcOrd="0" destOrd="0" presId="urn:microsoft.com/office/officeart/2005/8/layout/cycle4"/>
    <dgm:cxn modelId="{779AA2FB-BF5B-4A80-A344-DB85D6A2D8DE}" type="presOf" srcId="{69034730-8031-4CB2-8F4B-FC6B1C3E382B}" destId="{B3372A0D-5D22-44C0-8F62-5AA437948BE4}" srcOrd="1" destOrd="0" presId="urn:microsoft.com/office/officeart/2005/8/layout/cycle4"/>
    <dgm:cxn modelId="{A1155A50-ED34-4211-BA06-6615945160AE}" srcId="{80F86957-1104-410C-B244-BD9ED516E5A9}" destId="{E2CD5E3C-42CA-44DE-8596-2730549E3198}" srcOrd="1" destOrd="0" parTransId="{26E67F5A-E384-4D70-A48A-E21CC94FEECD}" sibTransId="{0D70FD36-B59F-45C8-86D2-9AD0EEA57A05}"/>
    <dgm:cxn modelId="{CC68EDDC-66A0-43BF-9FAE-550DB329FDEC}" type="presOf" srcId="{69034730-8031-4CB2-8F4B-FC6B1C3E382B}" destId="{3B6CFD25-ABC5-4FE9-821E-CC4ED304614A}" srcOrd="0" destOrd="0" presId="urn:microsoft.com/office/officeart/2005/8/layout/cycle4"/>
    <dgm:cxn modelId="{A2BDB9C6-A129-42C6-8676-A51D1193A807}" type="presOf" srcId="{2B55E205-0C7C-4756-94DC-67AF94539EF8}" destId="{351A6B64-6406-45E2-82BA-C75124A10079}" srcOrd="0" destOrd="0" presId="urn:microsoft.com/office/officeart/2005/8/layout/cycle4"/>
    <dgm:cxn modelId="{FCD9777B-A55C-4EBA-89AA-CD12F4936565}" type="presParOf" srcId="{11487499-457B-434F-9153-A77EB9D71542}" destId="{B7E7DEAE-141D-4DFB-8E09-F5EE759DD88C}" srcOrd="0" destOrd="0" presId="urn:microsoft.com/office/officeart/2005/8/layout/cycle4"/>
    <dgm:cxn modelId="{3E3E12F7-1DE2-45D2-AC6D-EA96CA3DDDEF}" type="presParOf" srcId="{B7E7DEAE-141D-4DFB-8E09-F5EE759DD88C}" destId="{949B2273-9EAB-45E8-896D-6A86C88BCBAB}" srcOrd="0" destOrd="0" presId="urn:microsoft.com/office/officeart/2005/8/layout/cycle4"/>
    <dgm:cxn modelId="{17059A61-D4AC-4A48-987C-2196314CCCCC}" type="presParOf" srcId="{949B2273-9EAB-45E8-896D-6A86C88BCBAB}" destId="{3B6CFD25-ABC5-4FE9-821E-CC4ED304614A}" srcOrd="0" destOrd="0" presId="urn:microsoft.com/office/officeart/2005/8/layout/cycle4"/>
    <dgm:cxn modelId="{45657FBD-2857-460B-89DB-7E5CA03BE4ED}" type="presParOf" srcId="{949B2273-9EAB-45E8-896D-6A86C88BCBAB}" destId="{B3372A0D-5D22-44C0-8F62-5AA437948BE4}" srcOrd="1" destOrd="0" presId="urn:microsoft.com/office/officeart/2005/8/layout/cycle4"/>
    <dgm:cxn modelId="{5804AA1E-C340-4187-91EC-495D8ECBFF5E}" type="presParOf" srcId="{B7E7DEAE-141D-4DFB-8E09-F5EE759DD88C}" destId="{28B1AF53-AA33-4CC8-B18C-58F5388085A4}" srcOrd="1" destOrd="0" presId="urn:microsoft.com/office/officeart/2005/8/layout/cycle4"/>
    <dgm:cxn modelId="{2E11728C-A1D2-4967-837A-1B8864E7E020}" type="presParOf" srcId="{11487499-457B-434F-9153-A77EB9D71542}" destId="{05150772-2F52-40BA-B9F7-0E36D6CF097D}" srcOrd="1" destOrd="0" presId="urn:microsoft.com/office/officeart/2005/8/layout/cycle4"/>
    <dgm:cxn modelId="{3D3BCE94-CA2E-44D2-914E-0E059121ED46}" type="presParOf" srcId="{05150772-2F52-40BA-B9F7-0E36D6CF097D}" destId="{A7D74116-2C22-4A81-815C-A1DFBD19ACF6}" srcOrd="0" destOrd="0" presId="urn:microsoft.com/office/officeart/2005/8/layout/cycle4"/>
    <dgm:cxn modelId="{9BCAC9CE-1AB0-436D-951F-30E031FFB7E8}" type="presParOf" srcId="{05150772-2F52-40BA-B9F7-0E36D6CF097D}" destId="{7BBFE73E-3A30-459D-B994-F151C56B287F}" srcOrd="1" destOrd="0" presId="urn:microsoft.com/office/officeart/2005/8/layout/cycle4"/>
    <dgm:cxn modelId="{7684AE66-6D6A-41C9-855A-F0D65CCF46BD}" type="presParOf" srcId="{05150772-2F52-40BA-B9F7-0E36D6CF097D}" destId="{351A6B64-6406-45E2-82BA-C75124A10079}" srcOrd="2" destOrd="0" presId="urn:microsoft.com/office/officeart/2005/8/layout/cycle4"/>
    <dgm:cxn modelId="{01B0A3DA-84EB-4D74-B4B2-9F554A388FAC}" type="presParOf" srcId="{05150772-2F52-40BA-B9F7-0E36D6CF097D}" destId="{9173C4BB-4A99-4CB8-9F0B-7F90E3764C87}" srcOrd="3" destOrd="0" presId="urn:microsoft.com/office/officeart/2005/8/layout/cycle4"/>
    <dgm:cxn modelId="{A4C65E33-52CB-4E64-A093-BA2ABF2C399B}" type="presParOf" srcId="{05150772-2F52-40BA-B9F7-0E36D6CF097D}" destId="{101A4F6F-0A49-4602-B7ED-0DAACE2CBA1B}" srcOrd="4" destOrd="0" presId="urn:microsoft.com/office/officeart/2005/8/layout/cycle4"/>
    <dgm:cxn modelId="{C49804E3-B4E9-4FC8-8530-4FC125C98B93}" type="presParOf" srcId="{11487499-457B-434F-9153-A77EB9D71542}" destId="{8DC206F4-5612-4C09-8B42-4047CC57DC5C}" srcOrd="2" destOrd="0" presId="urn:microsoft.com/office/officeart/2005/8/layout/cycle4"/>
    <dgm:cxn modelId="{8BB8A8A1-5A54-4887-8EF1-5EF8799F08E7}" type="presParOf" srcId="{11487499-457B-434F-9153-A77EB9D71542}" destId="{2EE978A7-7501-4165-A0CC-BBD962EE41A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86957-1104-410C-B244-BD9ED516E5A9}" type="doc">
      <dgm:prSet loTypeId="urn:microsoft.com/office/officeart/2005/8/layout/cycle4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04EAB10B-12BC-49D3-8A9F-A8F191721988}">
      <dgm:prSet phldrT="[文字]" custT="1"/>
      <dgm:spPr/>
      <dgm:t>
        <a:bodyPr/>
        <a:lstStyle/>
        <a:p>
          <a:pPr algn="l"/>
          <a:r>
            <a:rPr lang="en-US" altLang="zh-TW" sz="1200"/>
            <a:t>1</a:t>
          </a:r>
          <a:endParaRPr lang="zh-TW" altLang="en-US" sz="1200"/>
        </a:p>
      </dgm:t>
    </dgm:pt>
    <dgm:pt modelId="{8F9AC9C1-691A-411B-8D1A-DAB0841047B9}" type="parTrans" cxnId="{4167A0B4-1E7E-4D79-AB8A-5F6144FBC885}">
      <dgm:prSet/>
      <dgm:spPr/>
      <dgm:t>
        <a:bodyPr/>
        <a:lstStyle/>
        <a:p>
          <a:pPr algn="l"/>
          <a:endParaRPr lang="zh-TW" altLang="en-US"/>
        </a:p>
      </dgm:t>
    </dgm:pt>
    <dgm:pt modelId="{4D354C3E-8496-4461-BFBF-E9FCD5C3A22E}" type="sibTrans" cxnId="{4167A0B4-1E7E-4D79-AB8A-5F6144FBC885}">
      <dgm:prSet/>
      <dgm:spPr/>
      <dgm:t>
        <a:bodyPr/>
        <a:lstStyle/>
        <a:p>
          <a:pPr algn="l"/>
          <a:endParaRPr lang="zh-TW" altLang="en-US"/>
        </a:p>
      </dgm:t>
    </dgm:pt>
    <dgm:pt modelId="{69034730-8031-4CB2-8F4B-FC6B1C3E382B}">
      <dgm:prSet phldrT="[文字]" custT="1"/>
      <dgm:spPr/>
      <dgm:t>
        <a:bodyPr/>
        <a:lstStyle/>
        <a:p>
          <a:pPr algn="l"/>
          <a:r>
            <a:rPr lang="zh-TW" altLang="en-US" sz="1900" dirty="0">
              <a:latin typeface="華康圓體 Std W8" pitchFamily="50" charset="-120"/>
              <a:ea typeface="華康圓體 Std W8" pitchFamily="50" charset="-120"/>
            </a:rPr>
            <a:t>形成</a:t>
          </a:r>
        </a:p>
      </dgm:t>
    </dgm:pt>
    <dgm:pt modelId="{D400B062-8789-4E42-8361-CFA5212C2550}" type="parTrans" cxnId="{1FA71B4E-3F73-409E-94B0-E7E1CBEF0084}">
      <dgm:prSet/>
      <dgm:spPr/>
      <dgm:t>
        <a:bodyPr/>
        <a:lstStyle/>
        <a:p>
          <a:pPr algn="l"/>
          <a:endParaRPr lang="zh-TW" altLang="en-US"/>
        </a:p>
      </dgm:t>
    </dgm:pt>
    <dgm:pt modelId="{87CD63F3-4CC8-48E0-B437-58D956EDB7F6}" type="sibTrans" cxnId="{1FA71B4E-3F73-409E-94B0-E7E1CBEF0084}">
      <dgm:prSet/>
      <dgm:spPr/>
      <dgm:t>
        <a:bodyPr/>
        <a:lstStyle/>
        <a:p>
          <a:pPr algn="l"/>
          <a:endParaRPr lang="zh-TW" altLang="en-US"/>
        </a:p>
      </dgm:t>
    </dgm:pt>
    <dgm:pt modelId="{BAD2222A-EED1-4A6A-9CB5-06AB1D32B316}">
      <dgm:prSet phldrT="[文字]" custT="1"/>
      <dgm:spPr/>
      <dgm:t>
        <a:bodyPr/>
        <a:lstStyle/>
        <a:p>
          <a:pPr algn="l"/>
          <a:r>
            <a:rPr lang="en-US" altLang="zh-TW" sz="1200"/>
            <a:t>4</a:t>
          </a:r>
          <a:endParaRPr lang="zh-TW" altLang="en-US" sz="1200"/>
        </a:p>
      </dgm:t>
    </dgm:pt>
    <dgm:pt modelId="{F4653ACD-D1DB-41A1-966B-9F51CB6169A8}" type="sibTrans" cxnId="{C3099F63-737D-44F6-998F-3336087C5246}">
      <dgm:prSet/>
      <dgm:spPr/>
      <dgm:t>
        <a:bodyPr/>
        <a:lstStyle/>
        <a:p>
          <a:pPr algn="l"/>
          <a:endParaRPr lang="zh-TW" altLang="en-US"/>
        </a:p>
      </dgm:t>
    </dgm:pt>
    <dgm:pt modelId="{ABD219FE-F396-4522-A88A-A3F03B531739}" type="parTrans" cxnId="{C3099F63-737D-44F6-998F-3336087C5246}">
      <dgm:prSet/>
      <dgm:spPr/>
      <dgm:t>
        <a:bodyPr/>
        <a:lstStyle/>
        <a:p>
          <a:pPr algn="l"/>
          <a:endParaRPr lang="zh-TW" altLang="en-US"/>
        </a:p>
      </dgm:t>
    </dgm:pt>
    <dgm:pt modelId="{E2CD5E3C-42CA-44DE-8596-2730549E3198}">
      <dgm:prSet phldrT="[文字]" custT="1"/>
      <dgm:spPr/>
      <dgm:t>
        <a:bodyPr/>
        <a:lstStyle/>
        <a:p>
          <a:pPr algn="l"/>
          <a:r>
            <a:rPr lang="en-US" altLang="zh-TW" sz="1200"/>
            <a:t>3</a:t>
          </a:r>
          <a:endParaRPr lang="zh-TW" altLang="en-US" sz="1200"/>
        </a:p>
      </dgm:t>
    </dgm:pt>
    <dgm:pt modelId="{0D70FD36-B59F-45C8-86D2-9AD0EEA57A05}" type="sibTrans" cxnId="{A1155A50-ED34-4211-BA06-6615945160AE}">
      <dgm:prSet/>
      <dgm:spPr/>
      <dgm:t>
        <a:bodyPr/>
        <a:lstStyle/>
        <a:p>
          <a:pPr algn="l"/>
          <a:endParaRPr lang="zh-TW" altLang="en-US"/>
        </a:p>
      </dgm:t>
    </dgm:pt>
    <dgm:pt modelId="{26E67F5A-E384-4D70-A48A-E21CC94FEECD}" type="parTrans" cxnId="{A1155A50-ED34-4211-BA06-6615945160AE}">
      <dgm:prSet/>
      <dgm:spPr/>
      <dgm:t>
        <a:bodyPr/>
        <a:lstStyle/>
        <a:p>
          <a:pPr algn="l"/>
          <a:endParaRPr lang="zh-TW" altLang="en-US"/>
        </a:p>
      </dgm:t>
    </dgm:pt>
    <dgm:pt modelId="{2B55E205-0C7C-4756-94DC-67AF94539EF8}">
      <dgm:prSet phldrT="[文字]" custT="1"/>
      <dgm:spPr/>
      <dgm:t>
        <a:bodyPr/>
        <a:lstStyle/>
        <a:p>
          <a:pPr algn="l"/>
          <a:r>
            <a:rPr lang="en-US" altLang="zh-TW" sz="1200" dirty="0"/>
            <a:t>2</a:t>
          </a:r>
          <a:endParaRPr lang="zh-TW" altLang="en-US" sz="1200" dirty="0"/>
        </a:p>
      </dgm:t>
    </dgm:pt>
    <dgm:pt modelId="{5889D695-83B8-4774-8FFD-48D16B9C1033}" type="sibTrans" cxnId="{35CF0F55-6BC2-4AC2-9D6C-17A613258CA4}">
      <dgm:prSet/>
      <dgm:spPr/>
      <dgm:t>
        <a:bodyPr/>
        <a:lstStyle/>
        <a:p>
          <a:pPr algn="l"/>
          <a:endParaRPr lang="zh-TW" altLang="en-US"/>
        </a:p>
      </dgm:t>
    </dgm:pt>
    <dgm:pt modelId="{9CF75917-0703-43AE-8E96-BA822519B078}" type="parTrans" cxnId="{35CF0F55-6BC2-4AC2-9D6C-17A613258CA4}">
      <dgm:prSet/>
      <dgm:spPr/>
      <dgm:t>
        <a:bodyPr/>
        <a:lstStyle/>
        <a:p>
          <a:pPr algn="l"/>
          <a:endParaRPr lang="zh-TW" altLang="en-US"/>
        </a:p>
      </dgm:t>
    </dgm:pt>
    <dgm:pt modelId="{31D90511-5807-4B58-AB82-D213C32614E0}">
      <dgm:prSet phldrT="[文字]" custT="1"/>
      <dgm:spPr/>
      <dgm:t>
        <a:bodyPr/>
        <a:lstStyle/>
        <a:p>
          <a:pPr algn="l"/>
          <a:r>
            <a:rPr lang="zh-TW" altLang="en-US" sz="1900" dirty="0" smtClean="0">
              <a:latin typeface="華康圓體 Std W8" pitchFamily="50" charset="-120"/>
              <a:ea typeface="華康圓體 Std W8" pitchFamily="50" charset="-120"/>
            </a:rPr>
            <a:t>風暴</a:t>
          </a:r>
          <a:endParaRPr lang="zh-TW" altLang="en-US" sz="1900" dirty="0">
            <a:latin typeface="華康圓體 Std W8" pitchFamily="50" charset="-120"/>
            <a:ea typeface="華康圓體 Std W8" pitchFamily="50" charset="-120"/>
          </a:endParaRPr>
        </a:p>
      </dgm:t>
    </dgm:pt>
    <dgm:pt modelId="{6C5737A8-E5C1-47A7-89CC-0E66475A5C50}" type="sibTrans" cxnId="{60A1F9A3-52FB-4041-BCD0-2ECEB7072D71}">
      <dgm:prSet/>
      <dgm:spPr/>
      <dgm:t>
        <a:bodyPr/>
        <a:lstStyle/>
        <a:p>
          <a:pPr algn="l"/>
          <a:endParaRPr lang="zh-TW" altLang="en-US"/>
        </a:p>
      </dgm:t>
    </dgm:pt>
    <dgm:pt modelId="{285F5A0C-3C80-484C-8AD0-8FA2D0460183}" type="parTrans" cxnId="{60A1F9A3-52FB-4041-BCD0-2ECEB7072D71}">
      <dgm:prSet/>
      <dgm:spPr/>
      <dgm:t>
        <a:bodyPr/>
        <a:lstStyle/>
        <a:p>
          <a:pPr algn="l"/>
          <a:endParaRPr lang="zh-TW" altLang="en-US"/>
        </a:p>
      </dgm:t>
    </dgm:pt>
    <dgm:pt modelId="{11487499-457B-434F-9153-A77EB9D71542}" type="pres">
      <dgm:prSet presAssocID="{80F86957-1104-410C-B244-BD9ED516E5A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E7DEAE-141D-4DFB-8E09-F5EE759DD88C}" type="pres">
      <dgm:prSet presAssocID="{80F86957-1104-410C-B244-BD9ED516E5A9}" presName="children" presStyleCnt="0"/>
      <dgm:spPr/>
    </dgm:pt>
    <dgm:pt modelId="{0BEEAA1A-4380-4582-BED8-C0E403F5BA1F}" type="pres">
      <dgm:prSet presAssocID="{80F86957-1104-410C-B244-BD9ED516E5A9}" presName="child3group" presStyleCnt="0"/>
      <dgm:spPr/>
    </dgm:pt>
    <dgm:pt modelId="{DF9130C6-6DDD-4A7D-B3E4-F862DC9510D4}" type="pres">
      <dgm:prSet presAssocID="{80F86957-1104-410C-B244-BD9ED516E5A9}" presName="child3" presStyleLbl="bgAcc1" presStyleIdx="0" presStyleCnt="2" custScaleX="162221" custScaleY="212500"/>
      <dgm:spPr/>
      <dgm:t>
        <a:bodyPr/>
        <a:lstStyle/>
        <a:p>
          <a:endParaRPr lang="zh-TW" altLang="en-US"/>
        </a:p>
      </dgm:t>
    </dgm:pt>
    <dgm:pt modelId="{690D234A-F290-445F-AF41-766BAF64A3FC}" type="pres">
      <dgm:prSet presAssocID="{80F86957-1104-410C-B244-BD9ED516E5A9}" presName="child3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9B2273-9EAB-45E8-896D-6A86C88BCBAB}" type="pres">
      <dgm:prSet presAssocID="{80F86957-1104-410C-B244-BD9ED516E5A9}" presName="child4group" presStyleCnt="0"/>
      <dgm:spPr/>
    </dgm:pt>
    <dgm:pt modelId="{3B6CFD25-ABC5-4FE9-821E-CC4ED304614A}" type="pres">
      <dgm:prSet presAssocID="{80F86957-1104-410C-B244-BD9ED516E5A9}" presName="child4" presStyleLbl="bgAcc1" presStyleIdx="1" presStyleCnt="2" custScaleX="162221" custScaleY="212500" custLinFactNeighborX="454"/>
      <dgm:spPr/>
      <dgm:t>
        <a:bodyPr/>
        <a:lstStyle/>
        <a:p>
          <a:endParaRPr lang="zh-TW" altLang="en-US"/>
        </a:p>
      </dgm:t>
    </dgm:pt>
    <dgm:pt modelId="{B3372A0D-5D22-44C0-8F62-5AA437948BE4}" type="pres">
      <dgm:prSet presAssocID="{80F86957-1104-410C-B244-BD9ED516E5A9}" presName="child4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B1AF53-AA33-4CC8-B18C-58F5388085A4}" type="pres">
      <dgm:prSet presAssocID="{80F86957-1104-410C-B244-BD9ED516E5A9}" presName="childPlaceholder" presStyleCnt="0"/>
      <dgm:spPr/>
    </dgm:pt>
    <dgm:pt modelId="{05150772-2F52-40BA-B9F7-0E36D6CF097D}" type="pres">
      <dgm:prSet presAssocID="{80F86957-1104-410C-B244-BD9ED516E5A9}" presName="circle" presStyleCnt="0"/>
      <dgm:spPr/>
    </dgm:pt>
    <dgm:pt modelId="{A7D74116-2C22-4A81-815C-A1DFBD19ACF6}" type="pres">
      <dgm:prSet presAssocID="{80F86957-1104-410C-B244-BD9ED516E5A9}" presName="quadrant1" presStyleLbl="node1" presStyleIdx="0" presStyleCnt="4" custScaleX="41861" custScaleY="45069" custLinFactNeighborX="29072" custLinFactNeighborY="2729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BFE73E-3A30-459D-B994-F151C56B287F}" type="pres">
      <dgm:prSet presAssocID="{80F86957-1104-410C-B244-BD9ED516E5A9}" presName="quadrant2" presStyleLbl="node1" presStyleIdx="1" presStyleCnt="4" custScaleX="41861" custScaleY="45069" custLinFactNeighborX="-28868" custLinFactNeighborY="277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1A6B64-6406-45E2-82BA-C75124A10079}" type="pres">
      <dgm:prSet presAssocID="{80F86957-1104-410C-B244-BD9ED516E5A9}" presName="quadrant3" presStyleLbl="node1" presStyleIdx="2" presStyleCnt="4" custScaleX="41861" custScaleY="45069" custLinFactNeighborX="-28868" custLinFactNeighborY="-273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73C4BB-4A99-4CB8-9F0B-7F90E3764C87}" type="pres">
      <dgm:prSet presAssocID="{80F86957-1104-410C-B244-BD9ED516E5A9}" presName="quadrant4" presStyleLbl="node1" presStyleIdx="3" presStyleCnt="4" custScaleX="41861" custScaleY="45069" custLinFactNeighborX="29461" custLinFactNeighborY="-2720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1A4F6F-0A49-4602-B7ED-0DAACE2CBA1B}" type="pres">
      <dgm:prSet presAssocID="{80F86957-1104-410C-B244-BD9ED516E5A9}" presName="quadrantPlaceholder" presStyleCnt="0"/>
      <dgm:spPr/>
    </dgm:pt>
    <dgm:pt modelId="{8DC206F4-5612-4C09-8B42-4047CC57DC5C}" type="pres">
      <dgm:prSet presAssocID="{80F86957-1104-410C-B244-BD9ED516E5A9}" presName="center1" presStyleLbl="fgShp" presStyleIdx="0" presStyleCnt="2"/>
      <dgm:spPr/>
    </dgm:pt>
    <dgm:pt modelId="{2EE978A7-7501-4165-A0CC-BBD962EE41AC}" type="pres">
      <dgm:prSet presAssocID="{80F86957-1104-410C-B244-BD9ED516E5A9}" presName="center2" presStyleLbl="fgShp" presStyleIdx="1" presStyleCnt="2"/>
      <dgm:spPr/>
    </dgm:pt>
  </dgm:ptLst>
  <dgm:cxnLst>
    <dgm:cxn modelId="{9F0602B2-FA1B-426C-8FA8-40487A3FEBCC}" type="presOf" srcId="{69034730-8031-4CB2-8F4B-FC6B1C3E382B}" destId="{3B6CFD25-ABC5-4FE9-821E-CC4ED304614A}" srcOrd="0" destOrd="0" presId="urn:microsoft.com/office/officeart/2005/8/layout/cycle4"/>
    <dgm:cxn modelId="{5712057C-0410-4C7A-A5A4-BC9BDF5E0438}" type="presOf" srcId="{BAD2222A-EED1-4A6A-9CB5-06AB1D32B316}" destId="{A7D74116-2C22-4A81-815C-A1DFBD19ACF6}" srcOrd="0" destOrd="0" presId="urn:microsoft.com/office/officeart/2005/8/layout/cycle4"/>
    <dgm:cxn modelId="{F7BC8DDF-E835-4A21-8F28-039A5EF8C090}" type="presOf" srcId="{69034730-8031-4CB2-8F4B-FC6B1C3E382B}" destId="{B3372A0D-5D22-44C0-8F62-5AA437948BE4}" srcOrd="1" destOrd="0" presId="urn:microsoft.com/office/officeart/2005/8/layout/cycle4"/>
    <dgm:cxn modelId="{4167A0B4-1E7E-4D79-AB8A-5F6144FBC885}" srcId="{80F86957-1104-410C-B244-BD9ED516E5A9}" destId="{04EAB10B-12BC-49D3-8A9F-A8F191721988}" srcOrd="3" destOrd="0" parTransId="{8F9AC9C1-691A-411B-8D1A-DAB0841047B9}" sibTransId="{4D354C3E-8496-4461-BFBF-E9FCD5C3A22E}"/>
    <dgm:cxn modelId="{1FA71B4E-3F73-409E-94B0-E7E1CBEF0084}" srcId="{04EAB10B-12BC-49D3-8A9F-A8F191721988}" destId="{69034730-8031-4CB2-8F4B-FC6B1C3E382B}" srcOrd="0" destOrd="0" parTransId="{D400B062-8789-4E42-8361-CFA5212C2550}" sibTransId="{87CD63F3-4CC8-48E0-B437-58D956EDB7F6}"/>
    <dgm:cxn modelId="{60A1F9A3-52FB-4041-BCD0-2ECEB7072D71}" srcId="{2B55E205-0C7C-4756-94DC-67AF94539EF8}" destId="{31D90511-5807-4B58-AB82-D213C32614E0}" srcOrd="0" destOrd="0" parTransId="{285F5A0C-3C80-484C-8AD0-8FA2D0460183}" sibTransId="{6C5737A8-E5C1-47A7-89CC-0E66475A5C50}"/>
    <dgm:cxn modelId="{C3099F63-737D-44F6-998F-3336087C5246}" srcId="{80F86957-1104-410C-B244-BD9ED516E5A9}" destId="{BAD2222A-EED1-4A6A-9CB5-06AB1D32B316}" srcOrd="0" destOrd="0" parTransId="{ABD219FE-F396-4522-A88A-A3F03B531739}" sibTransId="{F4653ACD-D1DB-41A1-966B-9F51CB6169A8}"/>
    <dgm:cxn modelId="{46EC8378-4FBD-406D-B1C4-05DCA6015014}" type="presOf" srcId="{80F86957-1104-410C-B244-BD9ED516E5A9}" destId="{11487499-457B-434F-9153-A77EB9D71542}" srcOrd="0" destOrd="0" presId="urn:microsoft.com/office/officeart/2005/8/layout/cycle4"/>
    <dgm:cxn modelId="{C77C190E-9534-4174-9825-AA31BF1D1385}" type="presOf" srcId="{E2CD5E3C-42CA-44DE-8596-2730549E3198}" destId="{7BBFE73E-3A30-459D-B994-F151C56B287F}" srcOrd="0" destOrd="0" presId="urn:microsoft.com/office/officeart/2005/8/layout/cycle4"/>
    <dgm:cxn modelId="{A1155A50-ED34-4211-BA06-6615945160AE}" srcId="{80F86957-1104-410C-B244-BD9ED516E5A9}" destId="{E2CD5E3C-42CA-44DE-8596-2730549E3198}" srcOrd="1" destOrd="0" parTransId="{26E67F5A-E384-4D70-A48A-E21CC94FEECD}" sibTransId="{0D70FD36-B59F-45C8-86D2-9AD0EEA57A05}"/>
    <dgm:cxn modelId="{35CF0F55-6BC2-4AC2-9D6C-17A613258CA4}" srcId="{80F86957-1104-410C-B244-BD9ED516E5A9}" destId="{2B55E205-0C7C-4756-94DC-67AF94539EF8}" srcOrd="2" destOrd="0" parTransId="{9CF75917-0703-43AE-8E96-BA822519B078}" sibTransId="{5889D695-83B8-4774-8FFD-48D16B9C1033}"/>
    <dgm:cxn modelId="{2CDD8B24-18EC-4B81-BADD-C610ABC6B60F}" type="presOf" srcId="{31D90511-5807-4B58-AB82-D213C32614E0}" destId="{DF9130C6-6DDD-4A7D-B3E4-F862DC9510D4}" srcOrd="0" destOrd="0" presId="urn:microsoft.com/office/officeart/2005/8/layout/cycle4"/>
    <dgm:cxn modelId="{B9DAA167-C9F1-4AFF-A3A4-893442D85277}" type="presOf" srcId="{31D90511-5807-4B58-AB82-D213C32614E0}" destId="{690D234A-F290-445F-AF41-766BAF64A3FC}" srcOrd="1" destOrd="0" presId="urn:microsoft.com/office/officeart/2005/8/layout/cycle4"/>
    <dgm:cxn modelId="{1FB218DF-B759-4AA2-83B0-45F53906040D}" type="presOf" srcId="{2B55E205-0C7C-4756-94DC-67AF94539EF8}" destId="{351A6B64-6406-45E2-82BA-C75124A10079}" srcOrd="0" destOrd="0" presId="urn:microsoft.com/office/officeart/2005/8/layout/cycle4"/>
    <dgm:cxn modelId="{AB396C6C-8167-4F48-BF43-ACD5B96E857F}" type="presOf" srcId="{04EAB10B-12BC-49D3-8A9F-A8F191721988}" destId="{9173C4BB-4A99-4CB8-9F0B-7F90E3764C87}" srcOrd="0" destOrd="0" presId="urn:microsoft.com/office/officeart/2005/8/layout/cycle4"/>
    <dgm:cxn modelId="{5EAD6CD5-F0A5-4C17-8BEB-0A1C86222CD5}" type="presParOf" srcId="{11487499-457B-434F-9153-A77EB9D71542}" destId="{B7E7DEAE-141D-4DFB-8E09-F5EE759DD88C}" srcOrd="0" destOrd="0" presId="urn:microsoft.com/office/officeart/2005/8/layout/cycle4"/>
    <dgm:cxn modelId="{1AC75ED5-2177-426A-8371-17275FA8FF82}" type="presParOf" srcId="{B7E7DEAE-141D-4DFB-8E09-F5EE759DD88C}" destId="{0BEEAA1A-4380-4582-BED8-C0E403F5BA1F}" srcOrd="0" destOrd="0" presId="urn:microsoft.com/office/officeart/2005/8/layout/cycle4"/>
    <dgm:cxn modelId="{AE0A23CD-6CA7-4C42-A803-3E7937F9FF97}" type="presParOf" srcId="{0BEEAA1A-4380-4582-BED8-C0E403F5BA1F}" destId="{DF9130C6-6DDD-4A7D-B3E4-F862DC9510D4}" srcOrd="0" destOrd="0" presId="urn:microsoft.com/office/officeart/2005/8/layout/cycle4"/>
    <dgm:cxn modelId="{40AC4D19-5C63-4F41-819B-EDFFCD6D9ABC}" type="presParOf" srcId="{0BEEAA1A-4380-4582-BED8-C0E403F5BA1F}" destId="{690D234A-F290-445F-AF41-766BAF64A3FC}" srcOrd="1" destOrd="0" presId="urn:microsoft.com/office/officeart/2005/8/layout/cycle4"/>
    <dgm:cxn modelId="{C94261DF-0BFA-44A0-87D4-941F32AEFC1E}" type="presParOf" srcId="{B7E7DEAE-141D-4DFB-8E09-F5EE759DD88C}" destId="{949B2273-9EAB-45E8-896D-6A86C88BCBAB}" srcOrd="1" destOrd="0" presId="urn:microsoft.com/office/officeart/2005/8/layout/cycle4"/>
    <dgm:cxn modelId="{3B6A4DE9-D40D-4408-9212-2136D329FE42}" type="presParOf" srcId="{949B2273-9EAB-45E8-896D-6A86C88BCBAB}" destId="{3B6CFD25-ABC5-4FE9-821E-CC4ED304614A}" srcOrd="0" destOrd="0" presId="urn:microsoft.com/office/officeart/2005/8/layout/cycle4"/>
    <dgm:cxn modelId="{F2CAB0EB-81D0-4F19-9FDB-EF48AFA6B885}" type="presParOf" srcId="{949B2273-9EAB-45E8-896D-6A86C88BCBAB}" destId="{B3372A0D-5D22-44C0-8F62-5AA437948BE4}" srcOrd="1" destOrd="0" presId="urn:microsoft.com/office/officeart/2005/8/layout/cycle4"/>
    <dgm:cxn modelId="{27F0D088-11C3-4388-8BFA-4873BE8450B3}" type="presParOf" srcId="{B7E7DEAE-141D-4DFB-8E09-F5EE759DD88C}" destId="{28B1AF53-AA33-4CC8-B18C-58F5388085A4}" srcOrd="2" destOrd="0" presId="urn:microsoft.com/office/officeart/2005/8/layout/cycle4"/>
    <dgm:cxn modelId="{867544E8-57F2-4559-BF80-8E32ADDE818E}" type="presParOf" srcId="{11487499-457B-434F-9153-A77EB9D71542}" destId="{05150772-2F52-40BA-B9F7-0E36D6CF097D}" srcOrd="1" destOrd="0" presId="urn:microsoft.com/office/officeart/2005/8/layout/cycle4"/>
    <dgm:cxn modelId="{675CCD49-61F1-4031-88D7-FD10D45A57E2}" type="presParOf" srcId="{05150772-2F52-40BA-B9F7-0E36D6CF097D}" destId="{A7D74116-2C22-4A81-815C-A1DFBD19ACF6}" srcOrd="0" destOrd="0" presId="urn:microsoft.com/office/officeart/2005/8/layout/cycle4"/>
    <dgm:cxn modelId="{DA1DBE6B-7772-44DF-A514-4C591504CE4F}" type="presParOf" srcId="{05150772-2F52-40BA-B9F7-0E36D6CF097D}" destId="{7BBFE73E-3A30-459D-B994-F151C56B287F}" srcOrd="1" destOrd="0" presId="urn:microsoft.com/office/officeart/2005/8/layout/cycle4"/>
    <dgm:cxn modelId="{2DF831FB-07FB-4CA8-9FE3-16841B77F126}" type="presParOf" srcId="{05150772-2F52-40BA-B9F7-0E36D6CF097D}" destId="{351A6B64-6406-45E2-82BA-C75124A10079}" srcOrd="2" destOrd="0" presId="urn:microsoft.com/office/officeart/2005/8/layout/cycle4"/>
    <dgm:cxn modelId="{142A840F-DEF5-49CC-B9E8-6852D8FFABCB}" type="presParOf" srcId="{05150772-2F52-40BA-B9F7-0E36D6CF097D}" destId="{9173C4BB-4A99-4CB8-9F0B-7F90E3764C87}" srcOrd="3" destOrd="0" presId="urn:microsoft.com/office/officeart/2005/8/layout/cycle4"/>
    <dgm:cxn modelId="{BD544769-CD0E-466A-B443-A470FEEFA961}" type="presParOf" srcId="{05150772-2F52-40BA-B9F7-0E36D6CF097D}" destId="{101A4F6F-0A49-4602-B7ED-0DAACE2CBA1B}" srcOrd="4" destOrd="0" presId="urn:microsoft.com/office/officeart/2005/8/layout/cycle4"/>
    <dgm:cxn modelId="{8BE9361F-9B95-4C8B-AB78-74D2F80321A8}" type="presParOf" srcId="{11487499-457B-434F-9153-A77EB9D71542}" destId="{8DC206F4-5612-4C09-8B42-4047CC57DC5C}" srcOrd="2" destOrd="0" presId="urn:microsoft.com/office/officeart/2005/8/layout/cycle4"/>
    <dgm:cxn modelId="{EF3198A8-760E-4530-934C-32768B2C9F6C}" type="presParOf" srcId="{11487499-457B-434F-9153-A77EB9D71542}" destId="{2EE978A7-7501-4165-A0CC-BBD962EE41A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F86957-1104-410C-B244-BD9ED516E5A9}" type="doc">
      <dgm:prSet loTypeId="urn:microsoft.com/office/officeart/2005/8/layout/cycle4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04EAB10B-12BC-49D3-8A9F-A8F191721988}">
      <dgm:prSet phldrT="[文字]" custT="1"/>
      <dgm:spPr/>
      <dgm:t>
        <a:bodyPr/>
        <a:lstStyle/>
        <a:p>
          <a:pPr algn="l"/>
          <a:r>
            <a:rPr lang="en-US" altLang="zh-TW" sz="1200"/>
            <a:t>1</a:t>
          </a:r>
          <a:endParaRPr lang="zh-TW" altLang="en-US" sz="1200"/>
        </a:p>
      </dgm:t>
    </dgm:pt>
    <dgm:pt modelId="{8F9AC9C1-691A-411B-8D1A-DAB0841047B9}" type="parTrans" cxnId="{4167A0B4-1E7E-4D79-AB8A-5F6144FBC885}">
      <dgm:prSet/>
      <dgm:spPr/>
      <dgm:t>
        <a:bodyPr/>
        <a:lstStyle/>
        <a:p>
          <a:pPr algn="l"/>
          <a:endParaRPr lang="zh-TW" altLang="en-US"/>
        </a:p>
      </dgm:t>
    </dgm:pt>
    <dgm:pt modelId="{4D354C3E-8496-4461-BFBF-E9FCD5C3A22E}" type="sibTrans" cxnId="{4167A0B4-1E7E-4D79-AB8A-5F6144FBC885}">
      <dgm:prSet/>
      <dgm:spPr/>
      <dgm:t>
        <a:bodyPr/>
        <a:lstStyle/>
        <a:p>
          <a:pPr algn="l"/>
          <a:endParaRPr lang="zh-TW" altLang="en-US"/>
        </a:p>
      </dgm:t>
    </dgm:pt>
    <dgm:pt modelId="{69034730-8031-4CB2-8F4B-FC6B1C3E382B}">
      <dgm:prSet phldrT="[文字]" custT="1"/>
      <dgm:spPr/>
      <dgm:t>
        <a:bodyPr/>
        <a:lstStyle/>
        <a:p>
          <a:pPr algn="l"/>
          <a:r>
            <a:rPr lang="zh-TW" altLang="en-US" sz="1900" dirty="0">
              <a:latin typeface="華康圓體 Std W8" pitchFamily="50" charset="-120"/>
              <a:ea typeface="華康圓體 Std W8" pitchFamily="50" charset="-120"/>
            </a:rPr>
            <a:t>形成</a:t>
          </a:r>
        </a:p>
      </dgm:t>
    </dgm:pt>
    <dgm:pt modelId="{D400B062-8789-4E42-8361-CFA5212C2550}" type="parTrans" cxnId="{1FA71B4E-3F73-409E-94B0-E7E1CBEF0084}">
      <dgm:prSet/>
      <dgm:spPr/>
      <dgm:t>
        <a:bodyPr/>
        <a:lstStyle/>
        <a:p>
          <a:pPr algn="l"/>
          <a:endParaRPr lang="zh-TW" altLang="en-US"/>
        </a:p>
      </dgm:t>
    </dgm:pt>
    <dgm:pt modelId="{87CD63F3-4CC8-48E0-B437-58D956EDB7F6}" type="sibTrans" cxnId="{1FA71B4E-3F73-409E-94B0-E7E1CBEF0084}">
      <dgm:prSet/>
      <dgm:spPr/>
      <dgm:t>
        <a:bodyPr/>
        <a:lstStyle/>
        <a:p>
          <a:pPr algn="l"/>
          <a:endParaRPr lang="zh-TW" altLang="en-US"/>
        </a:p>
      </dgm:t>
    </dgm:pt>
    <dgm:pt modelId="{BAD2222A-EED1-4A6A-9CB5-06AB1D32B316}">
      <dgm:prSet phldrT="[文字]" custT="1"/>
      <dgm:spPr/>
      <dgm:t>
        <a:bodyPr/>
        <a:lstStyle/>
        <a:p>
          <a:pPr algn="l"/>
          <a:r>
            <a:rPr lang="en-US" altLang="zh-TW" sz="1200"/>
            <a:t>4</a:t>
          </a:r>
          <a:endParaRPr lang="zh-TW" altLang="en-US" sz="1200"/>
        </a:p>
      </dgm:t>
    </dgm:pt>
    <dgm:pt modelId="{F4653ACD-D1DB-41A1-966B-9F51CB6169A8}" type="sibTrans" cxnId="{C3099F63-737D-44F6-998F-3336087C5246}">
      <dgm:prSet/>
      <dgm:spPr/>
      <dgm:t>
        <a:bodyPr/>
        <a:lstStyle/>
        <a:p>
          <a:pPr algn="l"/>
          <a:endParaRPr lang="zh-TW" altLang="en-US"/>
        </a:p>
      </dgm:t>
    </dgm:pt>
    <dgm:pt modelId="{ABD219FE-F396-4522-A88A-A3F03B531739}" type="parTrans" cxnId="{C3099F63-737D-44F6-998F-3336087C5246}">
      <dgm:prSet/>
      <dgm:spPr/>
      <dgm:t>
        <a:bodyPr/>
        <a:lstStyle/>
        <a:p>
          <a:pPr algn="l"/>
          <a:endParaRPr lang="zh-TW" altLang="en-US"/>
        </a:p>
      </dgm:t>
    </dgm:pt>
    <dgm:pt modelId="{E2CD5E3C-42CA-44DE-8596-2730549E3198}">
      <dgm:prSet phldrT="[文字]" custT="1"/>
      <dgm:spPr/>
      <dgm:t>
        <a:bodyPr/>
        <a:lstStyle/>
        <a:p>
          <a:pPr algn="l"/>
          <a:r>
            <a:rPr lang="en-US" altLang="zh-TW" sz="1200"/>
            <a:t>3</a:t>
          </a:r>
          <a:endParaRPr lang="zh-TW" altLang="en-US" sz="1200"/>
        </a:p>
      </dgm:t>
    </dgm:pt>
    <dgm:pt modelId="{0D70FD36-B59F-45C8-86D2-9AD0EEA57A05}" type="sibTrans" cxnId="{A1155A50-ED34-4211-BA06-6615945160AE}">
      <dgm:prSet/>
      <dgm:spPr/>
      <dgm:t>
        <a:bodyPr/>
        <a:lstStyle/>
        <a:p>
          <a:pPr algn="l"/>
          <a:endParaRPr lang="zh-TW" altLang="en-US"/>
        </a:p>
      </dgm:t>
    </dgm:pt>
    <dgm:pt modelId="{26E67F5A-E384-4D70-A48A-E21CC94FEECD}" type="parTrans" cxnId="{A1155A50-ED34-4211-BA06-6615945160AE}">
      <dgm:prSet/>
      <dgm:spPr/>
      <dgm:t>
        <a:bodyPr/>
        <a:lstStyle/>
        <a:p>
          <a:pPr algn="l"/>
          <a:endParaRPr lang="zh-TW" altLang="en-US"/>
        </a:p>
      </dgm:t>
    </dgm:pt>
    <dgm:pt modelId="{2B55E205-0C7C-4756-94DC-67AF94539EF8}">
      <dgm:prSet phldrT="[文字]" custT="1"/>
      <dgm:spPr/>
      <dgm:t>
        <a:bodyPr/>
        <a:lstStyle/>
        <a:p>
          <a:pPr algn="l"/>
          <a:r>
            <a:rPr lang="en-US" altLang="zh-TW" sz="1200" dirty="0"/>
            <a:t>2</a:t>
          </a:r>
          <a:endParaRPr lang="zh-TW" altLang="en-US" sz="1200" dirty="0"/>
        </a:p>
      </dgm:t>
    </dgm:pt>
    <dgm:pt modelId="{5889D695-83B8-4774-8FFD-48D16B9C1033}" type="sibTrans" cxnId="{35CF0F55-6BC2-4AC2-9D6C-17A613258CA4}">
      <dgm:prSet/>
      <dgm:spPr/>
      <dgm:t>
        <a:bodyPr/>
        <a:lstStyle/>
        <a:p>
          <a:pPr algn="l"/>
          <a:endParaRPr lang="zh-TW" altLang="en-US"/>
        </a:p>
      </dgm:t>
    </dgm:pt>
    <dgm:pt modelId="{9CF75917-0703-43AE-8E96-BA822519B078}" type="parTrans" cxnId="{35CF0F55-6BC2-4AC2-9D6C-17A613258CA4}">
      <dgm:prSet/>
      <dgm:spPr/>
      <dgm:t>
        <a:bodyPr/>
        <a:lstStyle/>
        <a:p>
          <a:pPr algn="l"/>
          <a:endParaRPr lang="zh-TW" altLang="en-US"/>
        </a:p>
      </dgm:t>
    </dgm:pt>
    <dgm:pt modelId="{31D90511-5807-4B58-AB82-D213C32614E0}">
      <dgm:prSet phldrT="[文字]" custT="1"/>
      <dgm:spPr/>
      <dgm:t>
        <a:bodyPr/>
        <a:lstStyle/>
        <a:p>
          <a:pPr algn="l"/>
          <a:r>
            <a:rPr lang="zh-TW" altLang="en-US" sz="1900" dirty="0" smtClean="0">
              <a:latin typeface="華康圓體 Std W8" pitchFamily="50" charset="-120"/>
              <a:ea typeface="華康圓體 Std W8" pitchFamily="50" charset="-120"/>
            </a:rPr>
            <a:t>風暴</a:t>
          </a:r>
          <a:endParaRPr lang="zh-TW" altLang="en-US" sz="1900" dirty="0">
            <a:latin typeface="華康圓體 Std W8" pitchFamily="50" charset="-120"/>
            <a:ea typeface="華康圓體 Std W8" pitchFamily="50" charset="-120"/>
          </a:endParaRPr>
        </a:p>
      </dgm:t>
    </dgm:pt>
    <dgm:pt modelId="{6C5737A8-E5C1-47A7-89CC-0E66475A5C50}" type="sibTrans" cxnId="{60A1F9A3-52FB-4041-BCD0-2ECEB7072D71}">
      <dgm:prSet/>
      <dgm:spPr/>
      <dgm:t>
        <a:bodyPr/>
        <a:lstStyle/>
        <a:p>
          <a:pPr algn="l"/>
          <a:endParaRPr lang="zh-TW" altLang="en-US"/>
        </a:p>
      </dgm:t>
    </dgm:pt>
    <dgm:pt modelId="{285F5A0C-3C80-484C-8AD0-8FA2D0460183}" type="parTrans" cxnId="{60A1F9A3-52FB-4041-BCD0-2ECEB7072D71}">
      <dgm:prSet/>
      <dgm:spPr/>
      <dgm:t>
        <a:bodyPr/>
        <a:lstStyle/>
        <a:p>
          <a:pPr algn="l"/>
          <a:endParaRPr lang="zh-TW" altLang="en-US"/>
        </a:p>
      </dgm:t>
    </dgm:pt>
    <dgm:pt modelId="{2B594D17-7793-4059-B454-3A289B845DDF}">
      <dgm:prSet phldrT="[文字]"/>
      <dgm:spPr/>
      <dgm:t>
        <a:bodyPr/>
        <a:lstStyle/>
        <a:p>
          <a:pPr algn="l"/>
          <a:endParaRPr lang="zh-TW" altLang="en-US" sz="2000" dirty="0"/>
        </a:p>
      </dgm:t>
    </dgm:pt>
    <dgm:pt modelId="{5A6F9D67-C1B6-4F3A-BF1E-392E9844F190}" type="sibTrans" cxnId="{84A6124D-F12A-4B6B-97D7-A20C74597072}">
      <dgm:prSet/>
      <dgm:spPr/>
      <dgm:t>
        <a:bodyPr/>
        <a:lstStyle/>
        <a:p>
          <a:endParaRPr lang="zh-TW" altLang="en-US"/>
        </a:p>
      </dgm:t>
    </dgm:pt>
    <dgm:pt modelId="{8455F7F6-027C-40CC-9B4E-935B63DDA75F}" type="parTrans" cxnId="{84A6124D-F12A-4B6B-97D7-A20C74597072}">
      <dgm:prSet/>
      <dgm:spPr/>
      <dgm:t>
        <a:bodyPr/>
        <a:lstStyle/>
        <a:p>
          <a:endParaRPr lang="zh-TW" altLang="en-US"/>
        </a:p>
      </dgm:t>
    </dgm:pt>
    <dgm:pt modelId="{D0D8F1D8-38AF-40B5-AD90-5763A86C1AC6}">
      <dgm:prSet phldrT="[文字]" custT="1"/>
      <dgm:spPr/>
      <dgm:t>
        <a:bodyPr/>
        <a:lstStyle/>
        <a:p>
          <a:pPr algn="l"/>
          <a:r>
            <a:rPr lang="zh-TW" altLang="en-US" sz="1900" dirty="0">
              <a:latin typeface="華康圓體 Std W8" pitchFamily="50" charset="-120"/>
              <a:ea typeface="華康圓體 Std W8" pitchFamily="50" charset="-120"/>
            </a:rPr>
            <a:t>規範</a:t>
          </a:r>
        </a:p>
      </dgm:t>
    </dgm:pt>
    <dgm:pt modelId="{05A007FE-1164-4F1E-9212-FD3F1BA633EC}" type="sibTrans" cxnId="{CBDD8149-EF44-465F-9F5E-D0F823DC19CE}">
      <dgm:prSet/>
      <dgm:spPr/>
      <dgm:t>
        <a:bodyPr/>
        <a:lstStyle/>
        <a:p>
          <a:pPr algn="l"/>
          <a:endParaRPr lang="zh-TW" altLang="en-US"/>
        </a:p>
      </dgm:t>
    </dgm:pt>
    <dgm:pt modelId="{D695FF22-BBAE-40A9-84F3-17AFE904439C}" type="parTrans" cxnId="{CBDD8149-EF44-465F-9F5E-D0F823DC19CE}">
      <dgm:prSet/>
      <dgm:spPr/>
      <dgm:t>
        <a:bodyPr/>
        <a:lstStyle/>
        <a:p>
          <a:pPr algn="l"/>
          <a:endParaRPr lang="zh-TW" altLang="en-US"/>
        </a:p>
      </dgm:t>
    </dgm:pt>
    <dgm:pt modelId="{11487499-457B-434F-9153-A77EB9D71542}" type="pres">
      <dgm:prSet presAssocID="{80F86957-1104-410C-B244-BD9ED516E5A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E7DEAE-141D-4DFB-8E09-F5EE759DD88C}" type="pres">
      <dgm:prSet presAssocID="{80F86957-1104-410C-B244-BD9ED516E5A9}" presName="children" presStyleCnt="0"/>
      <dgm:spPr/>
    </dgm:pt>
    <dgm:pt modelId="{B9C55BFE-0427-4118-8A43-B6ED8F12F7DA}" type="pres">
      <dgm:prSet presAssocID="{80F86957-1104-410C-B244-BD9ED516E5A9}" presName="child2group" presStyleCnt="0"/>
      <dgm:spPr/>
    </dgm:pt>
    <dgm:pt modelId="{BF540EFA-6C0B-48CF-832E-B6C32A97BFED}" type="pres">
      <dgm:prSet presAssocID="{80F86957-1104-410C-B244-BD9ED516E5A9}" presName="child2" presStyleLbl="bgAcc1" presStyleIdx="0" presStyleCnt="3" custScaleX="162221" custScaleY="212500"/>
      <dgm:spPr/>
      <dgm:t>
        <a:bodyPr/>
        <a:lstStyle/>
        <a:p>
          <a:endParaRPr lang="zh-TW" altLang="en-US"/>
        </a:p>
      </dgm:t>
    </dgm:pt>
    <dgm:pt modelId="{AAE914AF-8C67-48E0-8D13-5C870FC401AA}" type="pres">
      <dgm:prSet presAssocID="{80F86957-1104-410C-B244-BD9ED516E5A9}" presName="child2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EEAA1A-4380-4582-BED8-C0E403F5BA1F}" type="pres">
      <dgm:prSet presAssocID="{80F86957-1104-410C-B244-BD9ED516E5A9}" presName="child3group" presStyleCnt="0"/>
      <dgm:spPr/>
    </dgm:pt>
    <dgm:pt modelId="{DF9130C6-6DDD-4A7D-B3E4-F862DC9510D4}" type="pres">
      <dgm:prSet presAssocID="{80F86957-1104-410C-B244-BD9ED516E5A9}" presName="child3" presStyleLbl="bgAcc1" presStyleIdx="1" presStyleCnt="3" custScaleX="162221" custScaleY="212500"/>
      <dgm:spPr/>
      <dgm:t>
        <a:bodyPr/>
        <a:lstStyle/>
        <a:p>
          <a:endParaRPr lang="zh-TW" altLang="en-US"/>
        </a:p>
      </dgm:t>
    </dgm:pt>
    <dgm:pt modelId="{690D234A-F290-445F-AF41-766BAF64A3FC}" type="pres">
      <dgm:prSet presAssocID="{80F86957-1104-410C-B244-BD9ED516E5A9}" presName="child3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9B2273-9EAB-45E8-896D-6A86C88BCBAB}" type="pres">
      <dgm:prSet presAssocID="{80F86957-1104-410C-B244-BD9ED516E5A9}" presName="child4group" presStyleCnt="0"/>
      <dgm:spPr/>
    </dgm:pt>
    <dgm:pt modelId="{3B6CFD25-ABC5-4FE9-821E-CC4ED304614A}" type="pres">
      <dgm:prSet presAssocID="{80F86957-1104-410C-B244-BD9ED516E5A9}" presName="child4" presStyleLbl="bgAcc1" presStyleIdx="2" presStyleCnt="3" custScaleX="162221" custScaleY="212500" custLinFactNeighborX="454"/>
      <dgm:spPr/>
      <dgm:t>
        <a:bodyPr/>
        <a:lstStyle/>
        <a:p>
          <a:endParaRPr lang="zh-TW" altLang="en-US"/>
        </a:p>
      </dgm:t>
    </dgm:pt>
    <dgm:pt modelId="{B3372A0D-5D22-44C0-8F62-5AA437948BE4}" type="pres">
      <dgm:prSet presAssocID="{80F86957-1104-410C-B244-BD9ED516E5A9}" presName="child4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B1AF53-AA33-4CC8-B18C-58F5388085A4}" type="pres">
      <dgm:prSet presAssocID="{80F86957-1104-410C-B244-BD9ED516E5A9}" presName="childPlaceholder" presStyleCnt="0"/>
      <dgm:spPr/>
    </dgm:pt>
    <dgm:pt modelId="{05150772-2F52-40BA-B9F7-0E36D6CF097D}" type="pres">
      <dgm:prSet presAssocID="{80F86957-1104-410C-B244-BD9ED516E5A9}" presName="circle" presStyleCnt="0"/>
      <dgm:spPr/>
    </dgm:pt>
    <dgm:pt modelId="{A7D74116-2C22-4A81-815C-A1DFBD19ACF6}" type="pres">
      <dgm:prSet presAssocID="{80F86957-1104-410C-B244-BD9ED516E5A9}" presName="quadrant1" presStyleLbl="node1" presStyleIdx="0" presStyleCnt="4" custScaleX="41861" custScaleY="45069" custLinFactNeighborX="29072" custLinFactNeighborY="2729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BFE73E-3A30-459D-B994-F151C56B287F}" type="pres">
      <dgm:prSet presAssocID="{80F86957-1104-410C-B244-BD9ED516E5A9}" presName="quadrant2" presStyleLbl="node1" presStyleIdx="1" presStyleCnt="4" custScaleX="41861" custScaleY="45069" custLinFactNeighborX="-28868" custLinFactNeighborY="277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1A6B64-6406-45E2-82BA-C75124A10079}" type="pres">
      <dgm:prSet presAssocID="{80F86957-1104-410C-B244-BD9ED516E5A9}" presName="quadrant3" presStyleLbl="node1" presStyleIdx="2" presStyleCnt="4" custScaleX="41861" custScaleY="45069" custLinFactNeighborX="-28868" custLinFactNeighborY="-273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73C4BB-4A99-4CB8-9F0B-7F90E3764C87}" type="pres">
      <dgm:prSet presAssocID="{80F86957-1104-410C-B244-BD9ED516E5A9}" presName="quadrant4" presStyleLbl="node1" presStyleIdx="3" presStyleCnt="4" custScaleX="41861" custScaleY="45069" custLinFactNeighborX="29461" custLinFactNeighborY="-2720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1A4F6F-0A49-4602-B7ED-0DAACE2CBA1B}" type="pres">
      <dgm:prSet presAssocID="{80F86957-1104-410C-B244-BD9ED516E5A9}" presName="quadrantPlaceholder" presStyleCnt="0"/>
      <dgm:spPr/>
    </dgm:pt>
    <dgm:pt modelId="{8DC206F4-5612-4C09-8B42-4047CC57DC5C}" type="pres">
      <dgm:prSet presAssocID="{80F86957-1104-410C-B244-BD9ED516E5A9}" presName="center1" presStyleLbl="fgShp" presStyleIdx="0" presStyleCnt="2"/>
      <dgm:spPr/>
    </dgm:pt>
    <dgm:pt modelId="{2EE978A7-7501-4165-A0CC-BBD962EE41AC}" type="pres">
      <dgm:prSet presAssocID="{80F86957-1104-410C-B244-BD9ED516E5A9}" presName="center2" presStyleLbl="fgShp" presStyleIdx="1" presStyleCnt="2"/>
      <dgm:spPr/>
    </dgm:pt>
  </dgm:ptLst>
  <dgm:cxnLst>
    <dgm:cxn modelId="{B5A36371-93B2-406F-8A69-DEE2E37528F7}" type="presOf" srcId="{04EAB10B-12BC-49D3-8A9F-A8F191721988}" destId="{9173C4BB-4A99-4CB8-9F0B-7F90E3764C87}" srcOrd="0" destOrd="0" presId="urn:microsoft.com/office/officeart/2005/8/layout/cycle4"/>
    <dgm:cxn modelId="{C3099F63-737D-44F6-998F-3336087C5246}" srcId="{80F86957-1104-410C-B244-BD9ED516E5A9}" destId="{BAD2222A-EED1-4A6A-9CB5-06AB1D32B316}" srcOrd="0" destOrd="0" parTransId="{ABD219FE-F396-4522-A88A-A3F03B531739}" sibTransId="{F4653ACD-D1DB-41A1-966B-9F51CB6169A8}"/>
    <dgm:cxn modelId="{27390077-4DE2-4632-A786-93B9FB05E633}" type="presOf" srcId="{31D90511-5807-4B58-AB82-D213C32614E0}" destId="{690D234A-F290-445F-AF41-766BAF64A3FC}" srcOrd="1" destOrd="0" presId="urn:microsoft.com/office/officeart/2005/8/layout/cycle4"/>
    <dgm:cxn modelId="{A1155A50-ED34-4211-BA06-6615945160AE}" srcId="{80F86957-1104-410C-B244-BD9ED516E5A9}" destId="{E2CD5E3C-42CA-44DE-8596-2730549E3198}" srcOrd="1" destOrd="0" parTransId="{26E67F5A-E384-4D70-A48A-E21CC94FEECD}" sibTransId="{0D70FD36-B59F-45C8-86D2-9AD0EEA57A05}"/>
    <dgm:cxn modelId="{FA16608D-54A6-42D4-BD64-251245815247}" type="presOf" srcId="{80F86957-1104-410C-B244-BD9ED516E5A9}" destId="{11487499-457B-434F-9153-A77EB9D71542}" srcOrd="0" destOrd="0" presId="urn:microsoft.com/office/officeart/2005/8/layout/cycle4"/>
    <dgm:cxn modelId="{1FA71B4E-3F73-409E-94B0-E7E1CBEF0084}" srcId="{04EAB10B-12BC-49D3-8A9F-A8F191721988}" destId="{69034730-8031-4CB2-8F4B-FC6B1C3E382B}" srcOrd="0" destOrd="0" parTransId="{D400B062-8789-4E42-8361-CFA5212C2550}" sibTransId="{87CD63F3-4CC8-48E0-B437-58D956EDB7F6}"/>
    <dgm:cxn modelId="{35CF0F55-6BC2-4AC2-9D6C-17A613258CA4}" srcId="{80F86957-1104-410C-B244-BD9ED516E5A9}" destId="{2B55E205-0C7C-4756-94DC-67AF94539EF8}" srcOrd="2" destOrd="0" parTransId="{9CF75917-0703-43AE-8E96-BA822519B078}" sibTransId="{5889D695-83B8-4774-8FFD-48D16B9C1033}"/>
    <dgm:cxn modelId="{AE304D11-430B-41FB-BBFE-560317D961E7}" type="presOf" srcId="{D0D8F1D8-38AF-40B5-AD90-5763A86C1AC6}" destId="{BF540EFA-6C0B-48CF-832E-B6C32A97BFED}" srcOrd="0" destOrd="1" presId="urn:microsoft.com/office/officeart/2005/8/layout/cycle4"/>
    <dgm:cxn modelId="{96D4530C-2520-49D6-980B-17F7AD342D22}" type="presOf" srcId="{2B594D17-7793-4059-B454-3A289B845DDF}" destId="{BF540EFA-6C0B-48CF-832E-B6C32A97BFED}" srcOrd="0" destOrd="0" presId="urn:microsoft.com/office/officeart/2005/8/layout/cycle4"/>
    <dgm:cxn modelId="{166E857E-AFA4-4728-8410-1D295987C5F8}" type="presOf" srcId="{2B55E205-0C7C-4756-94DC-67AF94539EF8}" destId="{351A6B64-6406-45E2-82BA-C75124A10079}" srcOrd="0" destOrd="0" presId="urn:microsoft.com/office/officeart/2005/8/layout/cycle4"/>
    <dgm:cxn modelId="{E299F4CC-6C76-468B-881B-068E956E028E}" type="presOf" srcId="{2B594D17-7793-4059-B454-3A289B845DDF}" destId="{AAE914AF-8C67-48E0-8D13-5C870FC401AA}" srcOrd="1" destOrd="0" presId="urn:microsoft.com/office/officeart/2005/8/layout/cycle4"/>
    <dgm:cxn modelId="{F8AD424B-5291-4E3B-B92B-DD002B7941D0}" type="presOf" srcId="{E2CD5E3C-42CA-44DE-8596-2730549E3198}" destId="{7BBFE73E-3A30-459D-B994-F151C56B287F}" srcOrd="0" destOrd="0" presId="urn:microsoft.com/office/officeart/2005/8/layout/cycle4"/>
    <dgm:cxn modelId="{84A6124D-F12A-4B6B-97D7-A20C74597072}" srcId="{E2CD5E3C-42CA-44DE-8596-2730549E3198}" destId="{2B594D17-7793-4059-B454-3A289B845DDF}" srcOrd="0" destOrd="0" parTransId="{8455F7F6-027C-40CC-9B4E-935B63DDA75F}" sibTransId="{5A6F9D67-C1B6-4F3A-BF1E-392E9844F190}"/>
    <dgm:cxn modelId="{C61A1315-014F-47D9-BB2E-A28866965B16}" type="presOf" srcId="{69034730-8031-4CB2-8F4B-FC6B1C3E382B}" destId="{3B6CFD25-ABC5-4FE9-821E-CC4ED304614A}" srcOrd="0" destOrd="0" presId="urn:microsoft.com/office/officeart/2005/8/layout/cycle4"/>
    <dgm:cxn modelId="{60A1F9A3-52FB-4041-BCD0-2ECEB7072D71}" srcId="{2B55E205-0C7C-4756-94DC-67AF94539EF8}" destId="{31D90511-5807-4B58-AB82-D213C32614E0}" srcOrd="0" destOrd="0" parTransId="{285F5A0C-3C80-484C-8AD0-8FA2D0460183}" sibTransId="{6C5737A8-E5C1-47A7-89CC-0E66475A5C50}"/>
    <dgm:cxn modelId="{194FD36D-B767-4CBC-99EB-90815E5D2278}" type="presOf" srcId="{D0D8F1D8-38AF-40B5-AD90-5763A86C1AC6}" destId="{AAE914AF-8C67-48E0-8D13-5C870FC401AA}" srcOrd="1" destOrd="1" presId="urn:microsoft.com/office/officeart/2005/8/layout/cycle4"/>
    <dgm:cxn modelId="{1C1F96E9-7EB4-4893-B1BD-0C753582BCCF}" type="presOf" srcId="{BAD2222A-EED1-4A6A-9CB5-06AB1D32B316}" destId="{A7D74116-2C22-4A81-815C-A1DFBD19ACF6}" srcOrd="0" destOrd="0" presId="urn:microsoft.com/office/officeart/2005/8/layout/cycle4"/>
    <dgm:cxn modelId="{CBDD8149-EF44-465F-9F5E-D0F823DC19CE}" srcId="{E2CD5E3C-42CA-44DE-8596-2730549E3198}" destId="{D0D8F1D8-38AF-40B5-AD90-5763A86C1AC6}" srcOrd="1" destOrd="0" parTransId="{D695FF22-BBAE-40A9-84F3-17AFE904439C}" sibTransId="{05A007FE-1164-4F1E-9212-FD3F1BA633EC}"/>
    <dgm:cxn modelId="{4167A0B4-1E7E-4D79-AB8A-5F6144FBC885}" srcId="{80F86957-1104-410C-B244-BD9ED516E5A9}" destId="{04EAB10B-12BC-49D3-8A9F-A8F191721988}" srcOrd="3" destOrd="0" parTransId="{8F9AC9C1-691A-411B-8D1A-DAB0841047B9}" sibTransId="{4D354C3E-8496-4461-BFBF-E9FCD5C3A22E}"/>
    <dgm:cxn modelId="{8A2EE9F9-2C40-4897-8C23-004C036E7649}" type="presOf" srcId="{69034730-8031-4CB2-8F4B-FC6B1C3E382B}" destId="{B3372A0D-5D22-44C0-8F62-5AA437948BE4}" srcOrd="1" destOrd="0" presId="urn:microsoft.com/office/officeart/2005/8/layout/cycle4"/>
    <dgm:cxn modelId="{D20AEC88-A33A-4445-98B4-A90707C5D9CD}" type="presOf" srcId="{31D90511-5807-4B58-AB82-D213C32614E0}" destId="{DF9130C6-6DDD-4A7D-B3E4-F862DC9510D4}" srcOrd="0" destOrd="0" presId="urn:microsoft.com/office/officeart/2005/8/layout/cycle4"/>
    <dgm:cxn modelId="{936F853D-7F4F-4106-BFD5-648E9283C1B0}" type="presParOf" srcId="{11487499-457B-434F-9153-A77EB9D71542}" destId="{B7E7DEAE-141D-4DFB-8E09-F5EE759DD88C}" srcOrd="0" destOrd="0" presId="urn:microsoft.com/office/officeart/2005/8/layout/cycle4"/>
    <dgm:cxn modelId="{81E01736-9C2A-4799-8503-B0A61D17634F}" type="presParOf" srcId="{B7E7DEAE-141D-4DFB-8E09-F5EE759DD88C}" destId="{B9C55BFE-0427-4118-8A43-B6ED8F12F7DA}" srcOrd="0" destOrd="0" presId="urn:microsoft.com/office/officeart/2005/8/layout/cycle4"/>
    <dgm:cxn modelId="{9DE4A864-39C3-4949-813E-B44F49524540}" type="presParOf" srcId="{B9C55BFE-0427-4118-8A43-B6ED8F12F7DA}" destId="{BF540EFA-6C0B-48CF-832E-B6C32A97BFED}" srcOrd="0" destOrd="0" presId="urn:microsoft.com/office/officeart/2005/8/layout/cycle4"/>
    <dgm:cxn modelId="{04EDB4B5-5BBE-4C59-ABC7-C05A0FB580F7}" type="presParOf" srcId="{B9C55BFE-0427-4118-8A43-B6ED8F12F7DA}" destId="{AAE914AF-8C67-48E0-8D13-5C870FC401AA}" srcOrd="1" destOrd="0" presId="urn:microsoft.com/office/officeart/2005/8/layout/cycle4"/>
    <dgm:cxn modelId="{EB99D2C9-50C6-4C20-AE99-320F16084010}" type="presParOf" srcId="{B7E7DEAE-141D-4DFB-8E09-F5EE759DD88C}" destId="{0BEEAA1A-4380-4582-BED8-C0E403F5BA1F}" srcOrd="1" destOrd="0" presId="urn:microsoft.com/office/officeart/2005/8/layout/cycle4"/>
    <dgm:cxn modelId="{9C81C5D7-3D95-4BA1-B2E2-89250E8A7549}" type="presParOf" srcId="{0BEEAA1A-4380-4582-BED8-C0E403F5BA1F}" destId="{DF9130C6-6DDD-4A7D-B3E4-F862DC9510D4}" srcOrd="0" destOrd="0" presId="urn:microsoft.com/office/officeart/2005/8/layout/cycle4"/>
    <dgm:cxn modelId="{772E934B-F1C4-40BA-9133-8ED8E26516A1}" type="presParOf" srcId="{0BEEAA1A-4380-4582-BED8-C0E403F5BA1F}" destId="{690D234A-F290-445F-AF41-766BAF64A3FC}" srcOrd="1" destOrd="0" presId="urn:microsoft.com/office/officeart/2005/8/layout/cycle4"/>
    <dgm:cxn modelId="{A8DC403F-F3D5-4828-89CD-A67693C803A7}" type="presParOf" srcId="{B7E7DEAE-141D-4DFB-8E09-F5EE759DD88C}" destId="{949B2273-9EAB-45E8-896D-6A86C88BCBAB}" srcOrd="2" destOrd="0" presId="urn:microsoft.com/office/officeart/2005/8/layout/cycle4"/>
    <dgm:cxn modelId="{4C19DC6E-1B1E-4742-8B7A-6655E5C49379}" type="presParOf" srcId="{949B2273-9EAB-45E8-896D-6A86C88BCBAB}" destId="{3B6CFD25-ABC5-4FE9-821E-CC4ED304614A}" srcOrd="0" destOrd="0" presId="urn:microsoft.com/office/officeart/2005/8/layout/cycle4"/>
    <dgm:cxn modelId="{AD4F8FD1-B3AC-4C20-969E-C2B34A579E8C}" type="presParOf" srcId="{949B2273-9EAB-45E8-896D-6A86C88BCBAB}" destId="{B3372A0D-5D22-44C0-8F62-5AA437948BE4}" srcOrd="1" destOrd="0" presId="urn:microsoft.com/office/officeart/2005/8/layout/cycle4"/>
    <dgm:cxn modelId="{B8A850CC-A150-43F6-939C-4E773BB6A910}" type="presParOf" srcId="{B7E7DEAE-141D-4DFB-8E09-F5EE759DD88C}" destId="{28B1AF53-AA33-4CC8-B18C-58F5388085A4}" srcOrd="3" destOrd="0" presId="urn:microsoft.com/office/officeart/2005/8/layout/cycle4"/>
    <dgm:cxn modelId="{12D4CD60-4668-41CC-B842-1ED0CBBE9C29}" type="presParOf" srcId="{11487499-457B-434F-9153-A77EB9D71542}" destId="{05150772-2F52-40BA-B9F7-0E36D6CF097D}" srcOrd="1" destOrd="0" presId="urn:microsoft.com/office/officeart/2005/8/layout/cycle4"/>
    <dgm:cxn modelId="{2702F909-4355-4AAB-BD1A-7C1753B0B466}" type="presParOf" srcId="{05150772-2F52-40BA-B9F7-0E36D6CF097D}" destId="{A7D74116-2C22-4A81-815C-A1DFBD19ACF6}" srcOrd="0" destOrd="0" presId="urn:microsoft.com/office/officeart/2005/8/layout/cycle4"/>
    <dgm:cxn modelId="{D717EEC3-7216-42D0-85B7-612AE4B854E7}" type="presParOf" srcId="{05150772-2F52-40BA-B9F7-0E36D6CF097D}" destId="{7BBFE73E-3A30-459D-B994-F151C56B287F}" srcOrd="1" destOrd="0" presId="urn:microsoft.com/office/officeart/2005/8/layout/cycle4"/>
    <dgm:cxn modelId="{B7DA0B07-11A5-4C16-83C2-671E712C1B10}" type="presParOf" srcId="{05150772-2F52-40BA-B9F7-0E36D6CF097D}" destId="{351A6B64-6406-45E2-82BA-C75124A10079}" srcOrd="2" destOrd="0" presId="urn:microsoft.com/office/officeart/2005/8/layout/cycle4"/>
    <dgm:cxn modelId="{3C087334-A2E6-4787-B211-B24C59F57EB0}" type="presParOf" srcId="{05150772-2F52-40BA-B9F7-0E36D6CF097D}" destId="{9173C4BB-4A99-4CB8-9F0B-7F90E3764C87}" srcOrd="3" destOrd="0" presId="urn:microsoft.com/office/officeart/2005/8/layout/cycle4"/>
    <dgm:cxn modelId="{92CFE345-56A3-4E02-9991-469C3DE71A8A}" type="presParOf" srcId="{05150772-2F52-40BA-B9F7-0E36D6CF097D}" destId="{101A4F6F-0A49-4602-B7ED-0DAACE2CBA1B}" srcOrd="4" destOrd="0" presId="urn:microsoft.com/office/officeart/2005/8/layout/cycle4"/>
    <dgm:cxn modelId="{DD88E833-F8D5-4220-97B5-43976F4D8D23}" type="presParOf" srcId="{11487499-457B-434F-9153-A77EB9D71542}" destId="{8DC206F4-5612-4C09-8B42-4047CC57DC5C}" srcOrd="2" destOrd="0" presId="urn:microsoft.com/office/officeart/2005/8/layout/cycle4"/>
    <dgm:cxn modelId="{E2AFFA76-E975-4230-BC82-A149FC36AB3F}" type="presParOf" srcId="{11487499-457B-434F-9153-A77EB9D71542}" destId="{2EE978A7-7501-4165-A0CC-BBD962EE41A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F86957-1104-410C-B244-BD9ED516E5A9}" type="doc">
      <dgm:prSet loTypeId="urn:microsoft.com/office/officeart/2005/8/layout/cycle4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04EAB10B-12BC-49D3-8A9F-A8F191721988}">
      <dgm:prSet phldrT="[文字]" custT="1"/>
      <dgm:spPr/>
      <dgm:t>
        <a:bodyPr/>
        <a:lstStyle/>
        <a:p>
          <a:pPr algn="l"/>
          <a:r>
            <a:rPr lang="en-US" altLang="zh-TW" sz="1200"/>
            <a:t>1</a:t>
          </a:r>
          <a:endParaRPr lang="zh-TW" altLang="en-US" sz="1200"/>
        </a:p>
      </dgm:t>
    </dgm:pt>
    <dgm:pt modelId="{8F9AC9C1-691A-411B-8D1A-DAB0841047B9}" type="parTrans" cxnId="{4167A0B4-1E7E-4D79-AB8A-5F6144FBC885}">
      <dgm:prSet/>
      <dgm:spPr/>
      <dgm:t>
        <a:bodyPr/>
        <a:lstStyle/>
        <a:p>
          <a:pPr algn="l"/>
          <a:endParaRPr lang="zh-TW" altLang="en-US"/>
        </a:p>
      </dgm:t>
    </dgm:pt>
    <dgm:pt modelId="{4D354C3E-8496-4461-BFBF-E9FCD5C3A22E}" type="sibTrans" cxnId="{4167A0B4-1E7E-4D79-AB8A-5F6144FBC885}">
      <dgm:prSet/>
      <dgm:spPr/>
      <dgm:t>
        <a:bodyPr/>
        <a:lstStyle/>
        <a:p>
          <a:pPr algn="l"/>
          <a:endParaRPr lang="zh-TW" altLang="en-US"/>
        </a:p>
      </dgm:t>
    </dgm:pt>
    <dgm:pt modelId="{69034730-8031-4CB2-8F4B-FC6B1C3E382B}">
      <dgm:prSet phldrT="[文字]"/>
      <dgm:spPr/>
      <dgm:t>
        <a:bodyPr/>
        <a:lstStyle/>
        <a:p>
          <a:pPr algn="l"/>
          <a:r>
            <a:rPr lang="zh-TW" altLang="en-US" dirty="0"/>
            <a:t>形成</a:t>
          </a:r>
        </a:p>
      </dgm:t>
    </dgm:pt>
    <dgm:pt modelId="{D400B062-8789-4E42-8361-CFA5212C2550}" type="parTrans" cxnId="{1FA71B4E-3F73-409E-94B0-E7E1CBEF0084}">
      <dgm:prSet/>
      <dgm:spPr/>
      <dgm:t>
        <a:bodyPr/>
        <a:lstStyle/>
        <a:p>
          <a:pPr algn="l"/>
          <a:endParaRPr lang="zh-TW" altLang="en-US"/>
        </a:p>
      </dgm:t>
    </dgm:pt>
    <dgm:pt modelId="{87CD63F3-4CC8-48E0-B437-58D956EDB7F6}" type="sibTrans" cxnId="{1FA71B4E-3F73-409E-94B0-E7E1CBEF0084}">
      <dgm:prSet/>
      <dgm:spPr/>
      <dgm:t>
        <a:bodyPr/>
        <a:lstStyle/>
        <a:p>
          <a:pPr algn="l"/>
          <a:endParaRPr lang="zh-TW" altLang="en-US"/>
        </a:p>
      </dgm:t>
    </dgm:pt>
    <dgm:pt modelId="{BAD2222A-EED1-4A6A-9CB5-06AB1D32B316}">
      <dgm:prSet phldrT="[文字]" custT="1"/>
      <dgm:spPr/>
      <dgm:t>
        <a:bodyPr/>
        <a:lstStyle/>
        <a:p>
          <a:pPr algn="l"/>
          <a:r>
            <a:rPr lang="en-US" altLang="zh-TW" sz="1200"/>
            <a:t>4</a:t>
          </a:r>
          <a:endParaRPr lang="zh-TW" altLang="en-US" sz="1200"/>
        </a:p>
      </dgm:t>
    </dgm:pt>
    <dgm:pt modelId="{F4653ACD-D1DB-41A1-966B-9F51CB6169A8}" type="sibTrans" cxnId="{C3099F63-737D-44F6-998F-3336087C5246}">
      <dgm:prSet/>
      <dgm:spPr/>
      <dgm:t>
        <a:bodyPr/>
        <a:lstStyle/>
        <a:p>
          <a:pPr algn="l"/>
          <a:endParaRPr lang="zh-TW" altLang="en-US"/>
        </a:p>
      </dgm:t>
    </dgm:pt>
    <dgm:pt modelId="{ABD219FE-F396-4522-A88A-A3F03B531739}" type="parTrans" cxnId="{C3099F63-737D-44F6-998F-3336087C5246}">
      <dgm:prSet/>
      <dgm:spPr/>
      <dgm:t>
        <a:bodyPr/>
        <a:lstStyle/>
        <a:p>
          <a:pPr algn="l"/>
          <a:endParaRPr lang="zh-TW" altLang="en-US"/>
        </a:p>
      </dgm:t>
    </dgm:pt>
    <dgm:pt modelId="{E2CD5E3C-42CA-44DE-8596-2730549E3198}">
      <dgm:prSet phldrT="[文字]" custT="1"/>
      <dgm:spPr/>
      <dgm:t>
        <a:bodyPr/>
        <a:lstStyle/>
        <a:p>
          <a:pPr algn="l"/>
          <a:r>
            <a:rPr lang="en-US" altLang="zh-TW" sz="1200"/>
            <a:t>3</a:t>
          </a:r>
          <a:endParaRPr lang="zh-TW" altLang="en-US" sz="1200"/>
        </a:p>
      </dgm:t>
    </dgm:pt>
    <dgm:pt modelId="{0D70FD36-B59F-45C8-86D2-9AD0EEA57A05}" type="sibTrans" cxnId="{A1155A50-ED34-4211-BA06-6615945160AE}">
      <dgm:prSet/>
      <dgm:spPr/>
      <dgm:t>
        <a:bodyPr/>
        <a:lstStyle/>
        <a:p>
          <a:pPr algn="l"/>
          <a:endParaRPr lang="zh-TW" altLang="en-US"/>
        </a:p>
      </dgm:t>
    </dgm:pt>
    <dgm:pt modelId="{26E67F5A-E384-4D70-A48A-E21CC94FEECD}" type="parTrans" cxnId="{A1155A50-ED34-4211-BA06-6615945160AE}">
      <dgm:prSet/>
      <dgm:spPr/>
      <dgm:t>
        <a:bodyPr/>
        <a:lstStyle/>
        <a:p>
          <a:pPr algn="l"/>
          <a:endParaRPr lang="zh-TW" altLang="en-US"/>
        </a:p>
      </dgm:t>
    </dgm:pt>
    <dgm:pt modelId="{2B55E205-0C7C-4756-94DC-67AF94539EF8}">
      <dgm:prSet phldrT="[文字]" custT="1"/>
      <dgm:spPr/>
      <dgm:t>
        <a:bodyPr/>
        <a:lstStyle/>
        <a:p>
          <a:pPr algn="l"/>
          <a:r>
            <a:rPr lang="en-US" altLang="zh-TW" sz="1200" dirty="0"/>
            <a:t>2</a:t>
          </a:r>
          <a:endParaRPr lang="zh-TW" altLang="en-US" sz="1200" dirty="0"/>
        </a:p>
      </dgm:t>
    </dgm:pt>
    <dgm:pt modelId="{5889D695-83B8-4774-8FFD-48D16B9C1033}" type="sibTrans" cxnId="{35CF0F55-6BC2-4AC2-9D6C-17A613258CA4}">
      <dgm:prSet/>
      <dgm:spPr/>
      <dgm:t>
        <a:bodyPr/>
        <a:lstStyle/>
        <a:p>
          <a:pPr algn="l"/>
          <a:endParaRPr lang="zh-TW" altLang="en-US"/>
        </a:p>
      </dgm:t>
    </dgm:pt>
    <dgm:pt modelId="{9CF75917-0703-43AE-8E96-BA822519B078}" type="parTrans" cxnId="{35CF0F55-6BC2-4AC2-9D6C-17A613258CA4}">
      <dgm:prSet/>
      <dgm:spPr/>
      <dgm:t>
        <a:bodyPr/>
        <a:lstStyle/>
        <a:p>
          <a:pPr algn="l"/>
          <a:endParaRPr lang="zh-TW" altLang="en-US"/>
        </a:p>
      </dgm:t>
    </dgm:pt>
    <dgm:pt modelId="{536B7CD0-7C71-49F0-B7FC-D0C68D31D971}">
      <dgm:prSet phldrT="[文字]"/>
      <dgm:spPr/>
      <dgm:t>
        <a:bodyPr/>
        <a:lstStyle/>
        <a:p>
          <a:pPr algn="l"/>
          <a:endParaRPr lang="zh-TW" altLang="en-US" dirty="0"/>
        </a:p>
      </dgm:t>
    </dgm:pt>
    <dgm:pt modelId="{295B73A4-F92F-446F-87BB-61E67D835345}" type="sibTrans" cxnId="{CB70BF43-C3DA-4E76-A5D4-F51830C758E4}">
      <dgm:prSet/>
      <dgm:spPr/>
      <dgm:t>
        <a:bodyPr/>
        <a:lstStyle/>
        <a:p>
          <a:endParaRPr lang="zh-TW" altLang="en-US"/>
        </a:p>
      </dgm:t>
    </dgm:pt>
    <dgm:pt modelId="{9C82CC56-8E45-430D-AE7A-62F4EBC934E4}" type="parTrans" cxnId="{CB70BF43-C3DA-4E76-A5D4-F51830C758E4}">
      <dgm:prSet/>
      <dgm:spPr/>
      <dgm:t>
        <a:bodyPr/>
        <a:lstStyle/>
        <a:p>
          <a:endParaRPr lang="zh-TW" altLang="en-US"/>
        </a:p>
      </dgm:t>
    </dgm:pt>
    <dgm:pt modelId="{31D90511-5807-4B58-AB82-D213C32614E0}">
      <dgm:prSet phldrT="[文字]"/>
      <dgm:spPr/>
      <dgm:t>
        <a:bodyPr/>
        <a:lstStyle/>
        <a:p>
          <a:pPr algn="l"/>
          <a:r>
            <a:rPr lang="zh-TW" altLang="en-US" smtClean="0"/>
            <a:t>風暴</a:t>
          </a:r>
          <a:endParaRPr lang="zh-TW" altLang="en-US" dirty="0"/>
        </a:p>
      </dgm:t>
    </dgm:pt>
    <dgm:pt modelId="{6C5737A8-E5C1-47A7-89CC-0E66475A5C50}" type="sibTrans" cxnId="{60A1F9A3-52FB-4041-BCD0-2ECEB7072D71}">
      <dgm:prSet/>
      <dgm:spPr/>
      <dgm:t>
        <a:bodyPr/>
        <a:lstStyle/>
        <a:p>
          <a:pPr algn="l"/>
          <a:endParaRPr lang="zh-TW" altLang="en-US"/>
        </a:p>
      </dgm:t>
    </dgm:pt>
    <dgm:pt modelId="{285F5A0C-3C80-484C-8AD0-8FA2D0460183}" type="parTrans" cxnId="{60A1F9A3-52FB-4041-BCD0-2ECEB7072D71}">
      <dgm:prSet/>
      <dgm:spPr/>
      <dgm:t>
        <a:bodyPr/>
        <a:lstStyle/>
        <a:p>
          <a:pPr algn="l"/>
          <a:endParaRPr lang="zh-TW" altLang="en-US"/>
        </a:p>
      </dgm:t>
    </dgm:pt>
    <dgm:pt modelId="{2B594D17-7793-4059-B454-3A289B845DDF}">
      <dgm:prSet phldrT="[文字]"/>
      <dgm:spPr/>
      <dgm:t>
        <a:bodyPr/>
        <a:lstStyle/>
        <a:p>
          <a:pPr algn="l"/>
          <a:endParaRPr lang="zh-TW" altLang="en-US"/>
        </a:p>
      </dgm:t>
    </dgm:pt>
    <dgm:pt modelId="{5A6F9D67-C1B6-4F3A-BF1E-392E9844F190}" type="sibTrans" cxnId="{84A6124D-F12A-4B6B-97D7-A20C74597072}">
      <dgm:prSet/>
      <dgm:spPr/>
      <dgm:t>
        <a:bodyPr/>
        <a:lstStyle/>
        <a:p>
          <a:endParaRPr lang="zh-TW" altLang="en-US"/>
        </a:p>
      </dgm:t>
    </dgm:pt>
    <dgm:pt modelId="{8455F7F6-027C-40CC-9B4E-935B63DDA75F}" type="parTrans" cxnId="{84A6124D-F12A-4B6B-97D7-A20C74597072}">
      <dgm:prSet/>
      <dgm:spPr/>
      <dgm:t>
        <a:bodyPr/>
        <a:lstStyle/>
        <a:p>
          <a:endParaRPr lang="zh-TW" altLang="en-US"/>
        </a:p>
      </dgm:t>
    </dgm:pt>
    <dgm:pt modelId="{D0D8F1D8-38AF-40B5-AD90-5763A86C1AC6}">
      <dgm:prSet phldrT="[文字]"/>
      <dgm:spPr/>
      <dgm:t>
        <a:bodyPr/>
        <a:lstStyle/>
        <a:p>
          <a:pPr algn="l"/>
          <a:r>
            <a:rPr lang="zh-TW" altLang="en-US" dirty="0"/>
            <a:t>規範</a:t>
          </a:r>
        </a:p>
      </dgm:t>
    </dgm:pt>
    <dgm:pt modelId="{05A007FE-1164-4F1E-9212-FD3F1BA633EC}" type="sibTrans" cxnId="{CBDD8149-EF44-465F-9F5E-D0F823DC19CE}">
      <dgm:prSet/>
      <dgm:spPr/>
      <dgm:t>
        <a:bodyPr/>
        <a:lstStyle/>
        <a:p>
          <a:pPr algn="l"/>
          <a:endParaRPr lang="zh-TW" altLang="en-US"/>
        </a:p>
      </dgm:t>
    </dgm:pt>
    <dgm:pt modelId="{D695FF22-BBAE-40A9-84F3-17AFE904439C}" type="parTrans" cxnId="{CBDD8149-EF44-465F-9F5E-D0F823DC19CE}">
      <dgm:prSet/>
      <dgm:spPr/>
      <dgm:t>
        <a:bodyPr/>
        <a:lstStyle/>
        <a:p>
          <a:pPr algn="l"/>
          <a:endParaRPr lang="zh-TW" altLang="en-US"/>
        </a:p>
      </dgm:t>
    </dgm:pt>
    <dgm:pt modelId="{B9353EB0-9679-49C4-9223-AD72C6416FA4}">
      <dgm:prSet phldrT="[文字]"/>
      <dgm:spPr/>
      <dgm:t>
        <a:bodyPr/>
        <a:lstStyle/>
        <a:p>
          <a:pPr algn="l"/>
          <a:r>
            <a:rPr lang="zh-TW" altLang="en-US" smtClean="0"/>
            <a:t>績效</a:t>
          </a:r>
          <a:endParaRPr lang="zh-TW" altLang="en-US" dirty="0"/>
        </a:p>
      </dgm:t>
    </dgm:pt>
    <dgm:pt modelId="{B4A8AC3D-A3B2-4A49-BDA3-43D6482EAD41}" type="sibTrans" cxnId="{1EF1A0F0-5FEF-4383-A3BB-0159BDE67462}">
      <dgm:prSet/>
      <dgm:spPr/>
      <dgm:t>
        <a:bodyPr/>
        <a:lstStyle/>
        <a:p>
          <a:pPr algn="l"/>
          <a:endParaRPr lang="zh-TW" altLang="en-US"/>
        </a:p>
      </dgm:t>
    </dgm:pt>
    <dgm:pt modelId="{DD935DED-7BAC-4071-820A-D693ED5A1AEA}" type="parTrans" cxnId="{1EF1A0F0-5FEF-4383-A3BB-0159BDE67462}">
      <dgm:prSet/>
      <dgm:spPr/>
      <dgm:t>
        <a:bodyPr/>
        <a:lstStyle/>
        <a:p>
          <a:pPr algn="l"/>
          <a:endParaRPr lang="zh-TW" altLang="en-US"/>
        </a:p>
      </dgm:t>
    </dgm:pt>
    <dgm:pt modelId="{11487499-457B-434F-9153-A77EB9D71542}" type="pres">
      <dgm:prSet presAssocID="{80F86957-1104-410C-B244-BD9ED516E5A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E7DEAE-141D-4DFB-8E09-F5EE759DD88C}" type="pres">
      <dgm:prSet presAssocID="{80F86957-1104-410C-B244-BD9ED516E5A9}" presName="children" presStyleCnt="0"/>
      <dgm:spPr/>
    </dgm:pt>
    <dgm:pt modelId="{EB65A400-2CD9-40E4-A40E-7BBCE870DCBD}" type="pres">
      <dgm:prSet presAssocID="{80F86957-1104-410C-B244-BD9ED516E5A9}" presName="child1group" presStyleCnt="0"/>
      <dgm:spPr/>
    </dgm:pt>
    <dgm:pt modelId="{4DB8DC68-F7E8-4914-A195-1E39768D9FFA}" type="pres">
      <dgm:prSet presAssocID="{80F86957-1104-410C-B244-BD9ED516E5A9}" presName="child1" presStyleLbl="bgAcc1" presStyleIdx="0" presStyleCnt="4" custScaleX="162221" custScaleY="212500"/>
      <dgm:spPr/>
      <dgm:t>
        <a:bodyPr/>
        <a:lstStyle/>
        <a:p>
          <a:endParaRPr lang="zh-TW" altLang="en-US"/>
        </a:p>
      </dgm:t>
    </dgm:pt>
    <dgm:pt modelId="{6AA16457-AF6C-41E7-B099-67BAE0B95249}" type="pres">
      <dgm:prSet presAssocID="{80F86957-1104-410C-B244-BD9ED516E5A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C55BFE-0427-4118-8A43-B6ED8F12F7DA}" type="pres">
      <dgm:prSet presAssocID="{80F86957-1104-410C-B244-BD9ED516E5A9}" presName="child2group" presStyleCnt="0"/>
      <dgm:spPr/>
    </dgm:pt>
    <dgm:pt modelId="{BF540EFA-6C0B-48CF-832E-B6C32A97BFED}" type="pres">
      <dgm:prSet presAssocID="{80F86957-1104-410C-B244-BD9ED516E5A9}" presName="child2" presStyleLbl="bgAcc1" presStyleIdx="1" presStyleCnt="4" custScaleX="162221" custScaleY="212500"/>
      <dgm:spPr/>
      <dgm:t>
        <a:bodyPr/>
        <a:lstStyle/>
        <a:p>
          <a:endParaRPr lang="zh-TW" altLang="en-US"/>
        </a:p>
      </dgm:t>
    </dgm:pt>
    <dgm:pt modelId="{AAE914AF-8C67-48E0-8D13-5C870FC401AA}" type="pres">
      <dgm:prSet presAssocID="{80F86957-1104-410C-B244-BD9ED516E5A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EEAA1A-4380-4582-BED8-C0E403F5BA1F}" type="pres">
      <dgm:prSet presAssocID="{80F86957-1104-410C-B244-BD9ED516E5A9}" presName="child3group" presStyleCnt="0"/>
      <dgm:spPr/>
    </dgm:pt>
    <dgm:pt modelId="{DF9130C6-6DDD-4A7D-B3E4-F862DC9510D4}" type="pres">
      <dgm:prSet presAssocID="{80F86957-1104-410C-B244-BD9ED516E5A9}" presName="child3" presStyleLbl="bgAcc1" presStyleIdx="2" presStyleCnt="4" custScaleX="162221" custScaleY="212500"/>
      <dgm:spPr/>
      <dgm:t>
        <a:bodyPr/>
        <a:lstStyle/>
        <a:p>
          <a:endParaRPr lang="zh-TW" altLang="en-US"/>
        </a:p>
      </dgm:t>
    </dgm:pt>
    <dgm:pt modelId="{690D234A-F290-445F-AF41-766BAF64A3FC}" type="pres">
      <dgm:prSet presAssocID="{80F86957-1104-410C-B244-BD9ED516E5A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9B2273-9EAB-45E8-896D-6A86C88BCBAB}" type="pres">
      <dgm:prSet presAssocID="{80F86957-1104-410C-B244-BD9ED516E5A9}" presName="child4group" presStyleCnt="0"/>
      <dgm:spPr/>
    </dgm:pt>
    <dgm:pt modelId="{3B6CFD25-ABC5-4FE9-821E-CC4ED304614A}" type="pres">
      <dgm:prSet presAssocID="{80F86957-1104-410C-B244-BD9ED516E5A9}" presName="child4" presStyleLbl="bgAcc1" presStyleIdx="3" presStyleCnt="4" custScaleX="162221" custScaleY="212500" custLinFactNeighborX="454"/>
      <dgm:spPr/>
      <dgm:t>
        <a:bodyPr/>
        <a:lstStyle/>
        <a:p>
          <a:endParaRPr lang="zh-TW" altLang="en-US"/>
        </a:p>
      </dgm:t>
    </dgm:pt>
    <dgm:pt modelId="{B3372A0D-5D22-44C0-8F62-5AA437948BE4}" type="pres">
      <dgm:prSet presAssocID="{80F86957-1104-410C-B244-BD9ED516E5A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B1AF53-AA33-4CC8-B18C-58F5388085A4}" type="pres">
      <dgm:prSet presAssocID="{80F86957-1104-410C-B244-BD9ED516E5A9}" presName="childPlaceholder" presStyleCnt="0"/>
      <dgm:spPr/>
    </dgm:pt>
    <dgm:pt modelId="{05150772-2F52-40BA-B9F7-0E36D6CF097D}" type="pres">
      <dgm:prSet presAssocID="{80F86957-1104-410C-B244-BD9ED516E5A9}" presName="circle" presStyleCnt="0"/>
      <dgm:spPr/>
    </dgm:pt>
    <dgm:pt modelId="{A7D74116-2C22-4A81-815C-A1DFBD19ACF6}" type="pres">
      <dgm:prSet presAssocID="{80F86957-1104-410C-B244-BD9ED516E5A9}" presName="quadrant1" presStyleLbl="node1" presStyleIdx="0" presStyleCnt="4" custScaleX="41861" custScaleY="45069" custLinFactNeighborX="29072" custLinFactNeighborY="2729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BFE73E-3A30-459D-B994-F151C56B287F}" type="pres">
      <dgm:prSet presAssocID="{80F86957-1104-410C-B244-BD9ED516E5A9}" presName="quadrant2" presStyleLbl="node1" presStyleIdx="1" presStyleCnt="4" custScaleX="41861" custScaleY="45069" custLinFactNeighborX="-28868" custLinFactNeighborY="277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1A6B64-6406-45E2-82BA-C75124A10079}" type="pres">
      <dgm:prSet presAssocID="{80F86957-1104-410C-B244-BD9ED516E5A9}" presName="quadrant3" presStyleLbl="node1" presStyleIdx="2" presStyleCnt="4" custScaleX="41861" custScaleY="45069" custLinFactNeighborX="-28868" custLinFactNeighborY="-273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73C4BB-4A99-4CB8-9F0B-7F90E3764C87}" type="pres">
      <dgm:prSet presAssocID="{80F86957-1104-410C-B244-BD9ED516E5A9}" presName="quadrant4" presStyleLbl="node1" presStyleIdx="3" presStyleCnt="4" custScaleX="41861" custScaleY="45069" custLinFactNeighborX="29461" custLinFactNeighborY="-2720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1A4F6F-0A49-4602-B7ED-0DAACE2CBA1B}" type="pres">
      <dgm:prSet presAssocID="{80F86957-1104-410C-B244-BD9ED516E5A9}" presName="quadrantPlaceholder" presStyleCnt="0"/>
      <dgm:spPr/>
    </dgm:pt>
    <dgm:pt modelId="{8DC206F4-5612-4C09-8B42-4047CC57DC5C}" type="pres">
      <dgm:prSet presAssocID="{80F86957-1104-410C-B244-BD9ED516E5A9}" presName="center1" presStyleLbl="fgShp" presStyleIdx="0" presStyleCnt="2"/>
      <dgm:spPr/>
    </dgm:pt>
    <dgm:pt modelId="{2EE978A7-7501-4165-A0CC-BBD962EE41AC}" type="pres">
      <dgm:prSet presAssocID="{80F86957-1104-410C-B244-BD9ED516E5A9}" presName="center2" presStyleLbl="fgShp" presStyleIdx="1" presStyleCnt="2"/>
      <dgm:spPr/>
    </dgm:pt>
  </dgm:ptLst>
  <dgm:cxnLst>
    <dgm:cxn modelId="{C3099F63-737D-44F6-998F-3336087C5246}" srcId="{80F86957-1104-410C-B244-BD9ED516E5A9}" destId="{BAD2222A-EED1-4A6A-9CB5-06AB1D32B316}" srcOrd="0" destOrd="0" parTransId="{ABD219FE-F396-4522-A88A-A3F03B531739}" sibTransId="{F4653ACD-D1DB-41A1-966B-9F51CB6169A8}"/>
    <dgm:cxn modelId="{CC7F4740-9049-4BA4-AD8C-514D75F5FF97}" type="presOf" srcId="{BAD2222A-EED1-4A6A-9CB5-06AB1D32B316}" destId="{A7D74116-2C22-4A81-815C-A1DFBD19ACF6}" srcOrd="0" destOrd="0" presId="urn:microsoft.com/office/officeart/2005/8/layout/cycle4"/>
    <dgm:cxn modelId="{B8D6F680-0E09-467D-8E3E-3BC094B6BAA2}" type="presOf" srcId="{D0D8F1D8-38AF-40B5-AD90-5763A86C1AC6}" destId="{BF540EFA-6C0B-48CF-832E-B6C32A97BFED}" srcOrd="0" destOrd="1" presId="urn:microsoft.com/office/officeart/2005/8/layout/cycle4"/>
    <dgm:cxn modelId="{A1155A50-ED34-4211-BA06-6615945160AE}" srcId="{80F86957-1104-410C-B244-BD9ED516E5A9}" destId="{E2CD5E3C-42CA-44DE-8596-2730549E3198}" srcOrd="1" destOrd="0" parTransId="{26E67F5A-E384-4D70-A48A-E21CC94FEECD}" sibTransId="{0D70FD36-B59F-45C8-86D2-9AD0EEA57A05}"/>
    <dgm:cxn modelId="{1FA71B4E-3F73-409E-94B0-E7E1CBEF0084}" srcId="{04EAB10B-12BC-49D3-8A9F-A8F191721988}" destId="{69034730-8031-4CB2-8F4B-FC6B1C3E382B}" srcOrd="0" destOrd="0" parTransId="{D400B062-8789-4E42-8361-CFA5212C2550}" sibTransId="{87CD63F3-4CC8-48E0-B437-58D956EDB7F6}"/>
    <dgm:cxn modelId="{35CF0F55-6BC2-4AC2-9D6C-17A613258CA4}" srcId="{80F86957-1104-410C-B244-BD9ED516E5A9}" destId="{2B55E205-0C7C-4756-94DC-67AF94539EF8}" srcOrd="2" destOrd="0" parTransId="{9CF75917-0703-43AE-8E96-BA822519B078}" sibTransId="{5889D695-83B8-4774-8FFD-48D16B9C1033}"/>
    <dgm:cxn modelId="{30D863EA-1C16-479E-9E9F-391B88BA0361}" type="presOf" srcId="{B9353EB0-9679-49C4-9223-AD72C6416FA4}" destId="{4DB8DC68-F7E8-4914-A195-1E39768D9FFA}" srcOrd="0" destOrd="1" presId="urn:microsoft.com/office/officeart/2005/8/layout/cycle4"/>
    <dgm:cxn modelId="{6A706FD3-B1DB-4378-BC6B-87BE6D2B2268}" type="presOf" srcId="{536B7CD0-7C71-49F0-B7FC-D0C68D31D971}" destId="{6AA16457-AF6C-41E7-B099-67BAE0B95249}" srcOrd="1" destOrd="0" presId="urn:microsoft.com/office/officeart/2005/8/layout/cycle4"/>
    <dgm:cxn modelId="{BF62C377-554C-4797-9049-D17A5103A2B3}" type="presOf" srcId="{31D90511-5807-4B58-AB82-D213C32614E0}" destId="{DF9130C6-6DDD-4A7D-B3E4-F862DC9510D4}" srcOrd="0" destOrd="0" presId="urn:microsoft.com/office/officeart/2005/8/layout/cycle4"/>
    <dgm:cxn modelId="{12FE5704-1C48-4BC0-ABDF-78DABA14A83E}" type="presOf" srcId="{69034730-8031-4CB2-8F4B-FC6B1C3E382B}" destId="{B3372A0D-5D22-44C0-8F62-5AA437948BE4}" srcOrd="1" destOrd="0" presId="urn:microsoft.com/office/officeart/2005/8/layout/cycle4"/>
    <dgm:cxn modelId="{66364422-8E37-4594-A7D2-6C034375DD6A}" type="presOf" srcId="{2B594D17-7793-4059-B454-3A289B845DDF}" destId="{BF540EFA-6C0B-48CF-832E-B6C32A97BFED}" srcOrd="0" destOrd="0" presId="urn:microsoft.com/office/officeart/2005/8/layout/cycle4"/>
    <dgm:cxn modelId="{84A6124D-F12A-4B6B-97D7-A20C74597072}" srcId="{E2CD5E3C-42CA-44DE-8596-2730549E3198}" destId="{2B594D17-7793-4059-B454-3A289B845DDF}" srcOrd="0" destOrd="0" parTransId="{8455F7F6-027C-40CC-9B4E-935B63DDA75F}" sibTransId="{5A6F9D67-C1B6-4F3A-BF1E-392E9844F190}"/>
    <dgm:cxn modelId="{1EF1A0F0-5FEF-4383-A3BB-0159BDE67462}" srcId="{BAD2222A-EED1-4A6A-9CB5-06AB1D32B316}" destId="{B9353EB0-9679-49C4-9223-AD72C6416FA4}" srcOrd="1" destOrd="0" parTransId="{DD935DED-7BAC-4071-820A-D693ED5A1AEA}" sibTransId="{B4A8AC3D-A3B2-4A49-BDA3-43D6482EAD41}"/>
    <dgm:cxn modelId="{31A78B82-D8F1-4322-A275-3D863AFED610}" type="presOf" srcId="{2B594D17-7793-4059-B454-3A289B845DDF}" destId="{AAE914AF-8C67-48E0-8D13-5C870FC401AA}" srcOrd="1" destOrd="0" presId="urn:microsoft.com/office/officeart/2005/8/layout/cycle4"/>
    <dgm:cxn modelId="{838AFD17-4CBA-4C81-B391-2D9F602181B7}" type="presOf" srcId="{536B7CD0-7C71-49F0-B7FC-D0C68D31D971}" destId="{4DB8DC68-F7E8-4914-A195-1E39768D9FFA}" srcOrd="0" destOrd="0" presId="urn:microsoft.com/office/officeart/2005/8/layout/cycle4"/>
    <dgm:cxn modelId="{AF7C281B-DF4C-4C87-9243-5685EB84966E}" type="presOf" srcId="{2B55E205-0C7C-4756-94DC-67AF94539EF8}" destId="{351A6B64-6406-45E2-82BA-C75124A10079}" srcOrd="0" destOrd="0" presId="urn:microsoft.com/office/officeart/2005/8/layout/cycle4"/>
    <dgm:cxn modelId="{CB70BF43-C3DA-4E76-A5D4-F51830C758E4}" srcId="{BAD2222A-EED1-4A6A-9CB5-06AB1D32B316}" destId="{536B7CD0-7C71-49F0-B7FC-D0C68D31D971}" srcOrd="0" destOrd="0" parTransId="{9C82CC56-8E45-430D-AE7A-62F4EBC934E4}" sibTransId="{295B73A4-F92F-446F-87BB-61E67D835345}"/>
    <dgm:cxn modelId="{DC65F2E3-4E02-49C9-8982-4F08994B0718}" type="presOf" srcId="{B9353EB0-9679-49C4-9223-AD72C6416FA4}" destId="{6AA16457-AF6C-41E7-B099-67BAE0B95249}" srcOrd="1" destOrd="1" presId="urn:microsoft.com/office/officeart/2005/8/layout/cycle4"/>
    <dgm:cxn modelId="{A33E3F53-6473-4ABC-AB23-D063376E9966}" type="presOf" srcId="{04EAB10B-12BC-49D3-8A9F-A8F191721988}" destId="{9173C4BB-4A99-4CB8-9F0B-7F90E3764C87}" srcOrd="0" destOrd="0" presId="urn:microsoft.com/office/officeart/2005/8/layout/cycle4"/>
    <dgm:cxn modelId="{60A1F9A3-52FB-4041-BCD0-2ECEB7072D71}" srcId="{2B55E205-0C7C-4756-94DC-67AF94539EF8}" destId="{31D90511-5807-4B58-AB82-D213C32614E0}" srcOrd="0" destOrd="0" parTransId="{285F5A0C-3C80-484C-8AD0-8FA2D0460183}" sibTransId="{6C5737A8-E5C1-47A7-89CC-0E66475A5C50}"/>
    <dgm:cxn modelId="{AF44FA41-BCFC-47FE-812E-CF89836C2DFC}" type="presOf" srcId="{80F86957-1104-410C-B244-BD9ED516E5A9}" destId="{11487499-457B-434F-9153-A77EB9D71542}" srcOrd="0" destOrd="0" presId="urn:microsoft.com/office/officeart/2005/8/layout/cycle4"/>
    <dgm:cxn modelId="{4DE60474-36E4-41A6-9736-94D7780A46EF}" type="presOf" srcId="{E2CD5E3C-42CA-44DE-8596-2730549E3198}" destId="{7BBFE73E-3A30-459D-B994-F151C56B287F}" srcOrd="0" destOrd="0" presId="urn:microsoft.com/office/officeart/2005/8/layout/cycle4"/>
    <dgm:cxn modelId="{4BEAD931-1398-4802-9B8E-4033D38AAD33}" type="presOf" srcId="{D0D8F1D8-38AF-40B5-AD90-5763A86C1AC6}" destId="{AAE914AF-8C67-48E0-8D13-5C870FC401AA}" srcOrd="1" destOrd="1" presId="urn:microsoft.com/office/officeart/2005/8/layout/cycle4"/>
    <dgm:cxn modelId="{CBDD8149-EF44-465F-9F5E-D0F823DC19CE}" srcId="{E2CD5E3C-42CA-44DE-8596-2730549E3198}" destId="{D0D8F1D8-38AF-40B5-AD90-5763A86C1AC6}" srcOrd="1" destOrd="0" parTransId="{D695FF22-BBAE-40A9-84F3-17AFE904439C}" sibTransId="{05A007FE-1164-4F1E-9212-FD3F1BA633EC}"/>
    <dgm:cxn modelId="{7143591A-DB3F-4927-A2DC-691821E2965D}" type="presOf" srcId="{69034730-8031-4CB2-8F4B-FC6B1C3E382B}" destId="{3B6CFD25-ABC5-4FE9-821E-CC4ED304614A}" srcOrd="0" destOrd="0" presId="urn:microsoft.com/office/officeart/2005/8/layout/cycle4"/>
    <dgm:cxn modelId="{4167A0B4-1E7E-4D79-AB8A-5F6144FBC885}" srcId="{80F86957-1104-410C-B244-BD9ED516E5A9}" destId="{04EAB10B-12BC-49D3-8A9F-A8F191721988}" srcOrd="3" destOrd="0" parTransId="{8F9AC9C1-691A-411B-8D1A-DAB0841047B9}" sibTransId="{4D354C3E-8496-4461-BFBF-E9FCD5C3A22E}"/>
    <dgm:cxn modelId="{D7A47122-FB80-4028-B912-8C549FE67B00}" type="presOf" srcId="{31D90511-5807-4B58-AB82-D213C32614E0}" destId="{690D234A-F290-445F-AF41-766BAF64A3FC}" srcOrd="1" destOrd="0" presId="urn:microsoft.com/office/officeart/2005/8/layout/cycle4"/>
    <dgm:cxn modelId="{B8B96CD7-5DE9-4C07-A440-A213E3138A9E}" type="presParOf" srcId="{11487499-457B-434F-9153-A77EB9D71542}" destId="{B7E7DEAE-141D-4DFB-8E09-F5EE759DD88C}" srcOrd="0" destOrd="0" presId="urn:microsoft.com/office/officeart/2005/8/layout/cycle4"/>
    <dgm:cxn modelId="{EA939997-3496-4431-9DE6-395B236B6AB9}" type="presParOf" srcId="{B7E7DEAE-141D-4DFB-8E09-F5EE759DD88C}" destId="{EB65A400-2CD9-40E4-A40E-7BBCE870DCBD}" srcOrd="0" destOrd="0" presId="urn:microsoft.com/office/officeart/2005/8/layout/cycle4"/>
    <dgm:cxn modelId="{2EAEA993-DC81-4516-A836-DD94F7ED9F52}" type="presParOf" srcId="{EB65A400-2CD9-40E4-A40E-7BBCE870DCBD}" destId="{4DB8DC68-F7E8-4914-A195-1E39768D9FFA}" srcOrd="0" destOrd="0" presId="urn:microsoft.com/office/officeart/2005/8/layout/cycle4"/>
    <dgm:cxn modelId="{06CBE7C5-925F-489F-AFEF-ADCA1EACE0A4}" type="presParOf" srcId="{EB65A400-2CD9-40E4-A40E-7BBCE870DCBD}" destId="{6AA16457-AF6C-41E7-B099-67BAE0B95249}" srcOrd="1" destOrd="0" presId="urn:microsoft.com/office/officeart/2005/8/layout/cycle4"/>
    <dgm:cxn modelId="{053942AB-3AF9-4F8F-833F-4B9CCC89839A}" type="presParOf" srcId="{B7E7DEAE-141D-4DFB-8E09-F5EE759DD88C}" destId="{B9C55BFE-0427-4118-8A43-B6ED8F12F7DA}" srcOrd="1" destOrd="0" presId="urn:microsoft.com/office/officeart/2005/8/layout/cycle4"/>
    <dgm:cxn modelId="{A16FF192-5160-4394-B645-C5EBE9BBBE9A}" type="presParOf" srcId="{B9C55BFE-0427-4118-8A43-B6ED8F12F7DA}" destId="{BF540EFA-6C0B-48CF-832E-B6C32A97BFED}" srcOrd="0" destOrd="0" presId="urn:microsoft.com/office/officeart/2005/8/layout/cycle4"/>
    <dgm:cxn modelId="{93361877-A5FA-450D-8DAE-7EC75C73F4E0}" type="presParOf" srcId="{B9C55BFE-0427-4118-8A43-B6ED8F12F7DA}" destId="{AAE914AF-8C67-48E0-8D13-5C870FC401AA}" srcOrd="1" destOrd="0" presId="urn:microsoft.com/office/officeart/2005/8/layout/cycle4"/>
    <dgm:cxn modelId="{2AD2D295-F81A-43CF-8B99-4CA18A3BB09B}" type="presParOf" srcId="{B7E7DEAE-141D-4DFB-8E09-F5EE759DD88C}" destId="{0BEEAA1A-4380-4582-BED8-C0E403F5BA1F}" srcOrd="2" destOrd="0" presId="urn:microsoft.com/office/officeart/2005/8/layout/cycle4"/>
    <dgm:cxn modelId="{1D0AB6B0-EC40-4ABB-811C-8C23C2374818}" type="presParOf" srcId="{0BEEAA1A-4380-4582-BED8-C0E403F5BA1F}" destId="{DF9130C6-6DDD-4A7D-B3E4-F862DC9510D4}" srcOrd="0" destOrd="0" presId="urn:microsoft.com/office/officeart/2005/8/layout/cycle4"/>
    <dgm:cxn modelId="{D755E8FB-8AD1-4B66-9520-DE2DFD9E7FB7}" type="presParOf" srcId="{0BEEAA1A-4380-4582-BED8-C0E403F5BA1F}" destId="{690D234A-F290-445F-AF41-766BAF64A3FC}" srcOrd="1" destOrd="0" presId="urn:microsoft.com/office/officeart/2005/8/layout/cycle4"/>
    <dgm:cxn modelId="{AEEDF338-AB3F-4AC3-B3B5-D66A859F84F8}" type="presParOf" srcId="{B7E7DEAE-141D-4DFB-8E09-F5EE759DD88C}" destId="{949B2273-9EAB-45E8-896D-6A86C88BCBAB}" srcOrd="3" destOrd="0" presId="urn:microsoft.com/office/officeart/2005/8/layout/cycle4"/>
    <dgm:cxn modelId="{0A59D48D-5BED-4704-A1FE-D32DDEB8B6FB}" type="presParOf" srcId="{949B2273-9EAB-45E8-896D-6A86C88BCBAB}" destId="{3B6CFD25-ABC5-4FE9-821E-CC4ED304614A}" srcOrd="0" destOrd="0" presId="urn:microsoft.com/office/officeart/2005/8/layout/cycle4"/>
    <dgm:cxn modelId="{F8ACDEDB-8C8F-414F-B633-A0DFD754DCDA}" type="presParOf" srcId="{949B2273-9EAB-45E8-896D-6A86C88BCBAB}" destId="{B3372A0D-5D22-44C0-8F62-5AA437948BE4}" srcOrd="1" destOrd="0" presId="urn:microsoft.com/office/officeart/2005/8/layout/cycle4"/>
    <dgm:cxn modelId="{4840811E-E0B4-4A50-96EC-BC4CA49B35DB}" type="presParOf" srcId="{B7E7DEAE-141D-4DFB-8E09-F5EE759DD88C}" destId="{28B1AF53-AA33-4CC8-B18C-58F5388085A4}" srcOrd="4" destOrd="0" presId="urn:microsoft.com/office/officeart/2005/8/layout/cycle4"/>
    <dgm:cxn modelId="{0E3977D0-1CEC-4535-BA21-CE729AF7C807}" type="presParOf" srcId="{11487499-457B-434F-9153-A77EB9D71542}" destId="{05150772-2F52-40BA-B9F7-0E36D6CF097D}" srcOrd="1" destOrd="0" presId="urn:microsoft.com/office/officeart/2005/8/layout/cycle4"/>
    <dgm:cxn modelId="{4773BC07-3814-409A-BC2B-D9420FE367D2}" type="presParOf" srcId="{05150772-2F52-40BA-B9F7-0E36D6CF097D}" destId="{A7D74116-2C22-4A81-815C-A1DFBD19ACF6}" srcOrd="0" destOrd="0" presId="urn:microsoft.com/office/officeart/2005/8/layout/cycle4"/>
    <dgm:cxn modelId="{A2B821AF-0D3B-4B37-A55A-3AB12E55FE6F}" type="presParOf" srcId="{05150772-2F52-40BA-B9F7-0E36D6CF097D}" destId="{7BBFE73E-3A30-459D-B994-F151C56B287F}" srcOrd="1" destOrd="0" presId="urn:microsoft.com/office/officeart/2005/8/layout/cycle4"/>
    <dgm:cxn modelId="{59EF81CF-D213-4574-8452-C46CB1BDE096}" type="presParOf" srcId="{05150772-2F52-40BA-B9F7-0E36D6CF097D}" destId="{351A6B64-6406-45E2-82BA-C75124A10079}" srcOrd="2" destOrd="0" presId="urn:microsoft.com/office/officeart/2005/8/layout/cycle4"/>
    <dgm:cxn modelId="{5483AD95-A253-4C37-86AC-E87FCD377719}" type="presParOf" srcId="{05150772-2F52-40BA-B9F7-0E36D6CF097D}" destId="{9173C4BB-4A99-4CB8-9F0B-7F90E3764C87}" srcOrd="3" destOrd="0" presId="urn:microsoft.com/office/officeart/2005/8/layout/cycle4"/>
    <dgm:cxn modelId="{072F3E24-7872-4F27-80A4-225E28C62A19}" type="presParOf" srcId="{05150772-2F52-40BA-B9F7-0E36D6CF097D}" destId="{101A4F6F-0A49-4602-B7ED-0DAACE2CBA1B}" srcOrd="4" destOrd="0" presId="urn:microsoft.com/office/officeart/2005/8/layout/cycle4"/>
    <dgm:cxn modelId="{E83AD612-A6D5-4A9A-BD92-52E70E6C876C}" type="presParOf" srcId="{11487499-457B-434F-9153-A77EB9D71542}" destId="{8DC206F4-5612-4C09-8B42-4047CC57DC5C}" srcOrd="2" destOrd="0" presId="urn:microsoft.com/office/officeart/2005/8/layout/cycle4"/>
    <dgm:cxn modelId="{82ADEDA0-B32E-4240-818E-F6249CD2C99E}" type="presParOf" srcId="{11487499-457B-434F-9153-A77EB9D71542}" destId="{2EE978A7-7501-4165-A0CC-BBD962EE41A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CFD25-ABC5-4FE9-821E-CC4ED304614A}">
      <dsp:nvSpPr>
        <dsp:cNvPr id="0" name=""/>
        <dsp:cNvSpPr/>
      </dsp:nvSpPr>
      <dsp:spPr>
        <a:xfrm>
          <a:off x="1512173" y="1065272"/>
          <a:ext cx="1372439" cy="104697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>
              <a:latin typeface="華康圓體 Std W8" pitchFamily="50" charset="-120"/>
              <a:ea typeface="華康圓體 Std W8" pitchFamily="50" charset="-120"/>
            </a:rPr>
            <a:t>形成</a:t>
          </a:r>
        </a:p>
      </dsp:txBody>
      <dsp:txXfrm>
        <a:off x="1535172" y="1350014"/>
        <a:ext cx="914709" cy="739229"/>
      </dsp:txXfrm>
    </dsp:sp>
    <dsp:sp modelId="{A7D74116-2C22-4A81-815C-A1DFBD19ACF6}">
      <dsp:nvSpPr>
        <dsp:cNvPr id="0" name=""/>
        <dsp:cNvSpPr/>
      </dsp:nvSpPr>
      <dsp:spPr>
        <a:xfrm>
          <a:off x="2492048" y="647254"/>
          <a:ext cx="367991" cy="396192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/>
            <a:t>4</a:t>
          </a:r>
          <a:endParaRPr lang="zh-TW" altLang="en-US" sz="1200" kern="1200"/>
        </a:p>
      </dsp:txBody>
      <dsp:txXfrm>
        <a:off x="2599830" y="763296"/>
        <a:ext cx="260209" cy="280150"/>
      </dsp:txXfrm>
    </dsp:sp>
    <dsp:sp modelId="{7BBFE73E-3A30-459D-B994-F151C56B287F}">
      <dsp:nvSpPr>
        <dsp:cNvPr id="0" name=""/>
        <dsp:cNvSpPr/>
      </dsp:nvSpPr>
      <dsp:spPr>
        <a:xfrm rot="5400000">
          <a:off x="2888292" y="665812"/>
          <a:ext cx="396192" cy="36799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/>
            <a:t>3</a:t>
          </a:r>
          <a:endParaRPr lang="zh-TW" altLang="en-US" sz="1200" kern="1200"/>
        </a:p>
      </dsp:txBody>
      <dsp:txXfrm rot="-5400000">
        <a:off x="2902392" y="767754"/>
        <a:ext cx="260209" cy="280150"/>
      </dsp:txXfrm>
    </dsp:sp>
    <dsp:sp modelId="{351A6B64-6406-45E2-82BA-C75124A10079}">
      <dsp:nvSpPr>
        <dsp:cNvPr id="0" name=""/>
        <dsp:cNvSpPr/>
      </dsp:nvSpPr>
      <dsp:spPr>
        <a:xfrm rot="10800000">
          <a:off x="2902393" y="1086829"/>
          <a:ext cx="367991" cy="396192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2</a:t>
          </a:r>
          <a:endParaRPr lang="zh-TW" altLang="en-US" sz="1200" kern="1200" dirty="0"/>
        </a:p>
      </dsp:txBody>
      <dsp:txXfrm rot="10800000">
        <a:off x="2902393" y="1086829"/>
        <a:ext cx="260209" cy="280150"/>
      </dsp:txXfrm>
    </dsp:sp>
    <dsp:sp modelId="{9173C4BB-4A99-4CB8-9F0B-7F90E3764C87}">
      <dsp:nvSpPr>
        <dsp:cNvPr id="0" name=""/>
        <dsp:cNvSpPr/>
      </dsp:nvSpPr>
      <dsp:spPr>
        <a:xfrm rot="16200000">
          <a:off x="2481367" y="1101958"/>
          <a:ext cx="396192" cy="36799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/>
            <a:t>1</a:t>
          </a:r>
          <a:endParaRPr lang="zh-TW" altLang="en-US" sz="1200" kern="1200"/>
        </a:p>
      </dsp:txBody>
      <dsp:txXfrm rot="5400000">
        <a:off x="2603249" y="1087858"/>
        <a:ext cx="260209" cy="280150"/>
      </dsp:txXfrm>
    </dsp:sp>
    <dsp:sp modelId="{8DC206F4-5612-4C09-8B42-4047CC57DC5C}">
      <dsp:nvSpPr>
        <dsp:cNvPr id="0" name=""/>
        <dsp:cNvSpPr/>
      </dsp:nvSpPr>
      <dsp:spPr>
        <a:xfrm>
          <a:off x="2728561" y="882555"/>
          <a:ext cx="303516" cy="263927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978A7-7501-4165-A0CC-BBD962EE41AC}">
      <dsp:nvSpPr>
        <dsp:cNvPr id="0" name=""/>
        <dsp:cNvSpPr/>
      </dsp:nvSpPr>
      <dsp:spPr>
        <a:xfrm rot="10800000">
          <a:off x="2728561" y="984066"/>
          <a:ext cx="303516" cy="263927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CFD25-ABC5-4FE9-821E-CC4ED304614A}">
      <dsp:nvSpPr>
        <dsp:cNvPr id="0" name=""/>
        <dsp:cNvSpPr/>
      </dsp:nvSpPr>
      <dsp:spPr>
        <a:xfrm>
          <a:off x="1350442" y="799254"/>
          <a:ext cx="1406919" cy="119383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>
              <a:latin typeface="華康圓體 Std W8" pitchFamily="50" charset="-120"/>
              <a:ea typeface="華康圓體 Std W8" pitchFamily="50" charset="-120"/>
            </a:rPr>
            <a:t>形成</a:t>
          </a:r>
        </a:p>
      </dsp:txBody>
      <dsp:txXfrm>
        <a:off x="1376667" y="1123938"/>
        <a:ext cx="932393" cy="842926"/>
      </dsp:txXfrm>
    </dsp:sp>
    <dsp:sp modelId="{DF9130C6-6DDD-4A7D-B3E4-F862DC9510D4}">
      <dsp:nvSpPr>
        <dsp:cNvPr id="0" name=""/>
        <dsp:cNvSpPr/>
      </dsp:nvSpPr>
      <dsp:spPr>
        <a:xfrm>
          <a:off x="2761550" y="799254"/>
          <a:ext cx="1406919" cy="119383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華康圓體 Std W8" pitchFamily="50" charset="-120"/>
              <a:ea typeface="華康圓體 Std W8" pitchFamily="50" charset="-120"/>
            </a:rPr>
            <a:t>風暴</a:t>
          </a:r>
          <a:endParaRPr lang="zh-TW" altLang="en-US" sz="1900" kern="1200" dirty="0">
            <a:latin typeface="華康圓體 Std W8" pitchFamily="50" charset="-120"/>
            <a:ea typeface="華康圓體 Std W8" pitchFamily="50" charset="-120"/>
          </a:endParaRPr>
        </a:p>
      </dsp:txBody>
      <dsp:txXfrm>
        <a:off x="3209851" y="1123938"/>
        <a:ext cx="932393" cy="842926"/>
      </dsp:txXfrm>
    </dsp:sp>
    <dsp:sp modelId="{A7D74116-2C22-4A81-815C-A1DFBD19ACF6}">
      <dsp:nvSpPr>
        <dsp:cNvPr id="0" name=""/>
        <dsp:cNvSpPr/>
      </dsp:nvSpPr>
      <dsp:spPr>
        <a:xfrm>
          <a:off x="2421726" y="595776"/>
          <a:ext cx="318223" cy="342610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/>
            <a:t>4</a:t>
          </a:r>
          <a:endParaRPr lang="zh-TW" altLang="en-US" sz="1200" kern="1200"/>
        </a:p>
      </dsp:txBody>
      <dsp:txXfrm>
        <a:off x="2514931" y="696124"/>
        <a:ext cx="225018" cy="242262"/>
      </dsp:txXfrm>
    </dsp:sp>
    <dsp:sp modelId="{7BBFE73E-3A30-459D-B994-F151C56B287F}">
      <dsp:nvSpPr>
        <dsp:cNvPr id="0" name=""/>
        <dsp:cNvSpPr/>
      </dsp:nvSpPr>
      <dsp:spPr>
        <a:xfrm rot="5400000">
          <a:off x="2764382" y="611823"/>
          <a:ext cx="342610" cy="318223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/>
            <a:t>3</a:t>
          </a:r>
          <a:endParaRPr lang="zh-TW" altLang="en-US" sz="1200" kern="1200"/>
        </a:p>
      </dsp:txBody>
      <dsp:txXfrm rot="-5400000">
        <a:off x="2776576" y="699978"/>
        <a:ext cx="225018" cy="242262"/>
      </dsp:txXfrm>
    </dsp:sp>
    <dsp:sp modelId="{351A6B64-6406-45E2-82BA-C75124A10079}">
      <dsp:nvSpPr>
        <dsp:cNvPr id="0" name=""/>
        <dsp:cNvSpPr/>
      </dsp:nvSpPr>
      <dsp:spPr>
        <a:xfrm rot="10800000">
          <a:off x="2776575" y="975902"/>
          <a:ext cx="318223" cy="342610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2</a:t>
          </a:r>
          <a:endParaRPr lang="zh-TW" altLang="en-US" sz="1200" kern="1200" dirty="0"/>
        </a:p>
      </dsp:txBody>
      <dsp:txXfrm rot="10800000">
        <a:off x="2776575" y="975902"/>
        <a:ext cx="225018" cy="242262"/>
      </dsp:txXfrm>
    </dsp:sp>
    <dsp:sp modelId="{9173C4BB-4A99-4CB8-9F0B-7F90E3764C87}">
      <dsp:nvSpPr>
        <dsp:cNvPr id="0" name=""/>
        <dsp:cNvSpPr/>
      </dsp:nvSpPr>
      <dsp:spPr>
        <a:xfrm rot="16200000">
          <a:off x="2412489" y="988985"/>
          <a:ext cx="342610" cy="318223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/>
            <a:t>1</a:t>
          </a:r>
          <a:endParaRPr lang="zh-TW" altLang="en-US" sz="1200" kern="1200"/>
        </a:p>
      </dsp:txBody>
      <dsp:txXfrm rot="5400000">
        <a:off x="2517888" y="976792"/>
        <a:ext cx="225018" cy="242262"/>
      </dsp:txXfrm>
    </dsp:sp>
    <dsp:sp modelId="{8DC206F4-5612-4C09-8B42-4047CC57DC5C}">
      <dsp:nvSpPr>
        <dsp:cNvPr id="0" name=""/>
        <dsp:cNvSpPr/>
      </dsp:nvSpPr>
      <dsp:spPr>
        <a:xfrm>
          <a:off x="2626253" y="799254"/>
          <a:ext cx="262468" cy="228233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978A7-7501-4165-A0CC-BBD962EE41AC}">
      <dsp:nvSpPr>
        <dsp:cNvPr id="0" name=""/>
        <dsp:cNvSpPr/>
      </dsp:nvSpPr>
      <dsp:spPr>
        <a:xfrm rot="10800000">
          <a:off x="2626253" y="887036"/>
          <a:ext cx="262468" cy="228233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CFD25-ABC5-4FE9-821E-CC4ED304614A}">
      <dsp:nvSpPr>
        <dsp:cNvPr id="0" name=""/>
        <dsp:cNvSpPr/>
      </dsp:nvSpPr>
      <dsp:spPr>
        <a:xfrm>
          <a:off x="1223104" y="957262"/>
          <a:ext cx="1534246" cy="130187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>
              <a:latin typeface="華康圓體 Std W8" pitchFamily="50" charset="-120"/>
              <a:ea typeface="華康圓體 Std W8" pitchFamily="50" charset="-120"/>
            </a:rPr>
            <a:t>形成</a:t>
          </a:r>
        </a:p>
      </dsp:txBody>
      <dsp:txXfrm>
        <a:off x="1251702" y="1311329"/>
        <a:ext cx="1016776" cy="919211"/>
      </dsp:txXfrm>
    </dsp:sp>
    <dsp:sp modelId="{DF9130C6-6DDD-4A7D-B3E4-F862DC9510D4}">
      <dsp:nvSpPr>
        <dsp:cNvPr id="0" name=""/>
        <dsp:cNvSpPr/>
      </dsp:nvSpPr>
      <dsp:spPr>
        <a:xfrm>
          <a:off x="2761917" y="957262"/>
          <a:ext cx="1534246" cy="130187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華康圓體 Std W8" pitchFamily="50" charset="-120"/>
              <a:ea typeface="華康圓體 Std W8" pitchFamily="50" charset="-120"/>
            </a:rPr>
            <a:t>風暴</a:t>
          </a:r>
          <a:endParaRPr lang="zh-TW" altLang="en-US" sz="1900" kern="1200" dirty="0">
            <a:latin typeface="華康圓體 Std W8" pitchFamily="50" charset="-120"/>
            <a:ea typeface="華康圓體 Std W8" pitchFamily="50" charset="-120"/>
          </a:endParaRPr>
        </a:p>
      </dsp:txBody>
      <dsp:txXfrm>
        <a:off x="3250789" y="1311329"/>
        <a:ext cx="1016776" cy="919211"/>
      </dsp:txXfrm>
    </dsp:sp>
    <dsp:sp modelId="{BF540EFA-6C0B-48CF-832E-B6C32A97BFED}">
      <dsp:nvSpPr>
        <dsp:cNvPr id="0" name=""/>
        <dsp:cNvSpPr/>
      </dsp:nvSpPr>
      <dsp:spPr>
        <a:xfrm>
          <a:off x="2761917" y="-344614"/>
          <a:ext cx="1534246" cy="130187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>
              <a:latin typeface="華康圓體 Std W8" pitchFamily="50" charset="-120"/>
              <a:ea typeface="華康圓體 Std W8" pitchFamily="50" charset="-120"/>
            </a:rPr>
            <a:t>規範</a:t>
          </a:r>
        </a:p>
      </dsp:txBody>
      <dsp:txXfrm>
        <a:off x="3250789" y="-316016"/>
        <a:ext cx="1016776" cy="919211"/>
      </dsp:txXfrm>
    </dsp:sp>
    <dsp:sp modelId="{A7D74116-2C22-4A81-815C-A1DFBD19ACF6}">
      <dsp:nvSpPr>
        <dsp:cNvPr id="0" name=""/>
        <dsp:cNvSpPr/>
      </dsp:nvSpPr>
      <dsp:spPr>
        <a:xfrm>
          <a:off x="2391339" y="563061"/>
          <a:ext cx="347023" cy="37361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/>
            <a:t>4</a:t>
          </a:r>
          <a:endParaRPr lang="zh-TW" altLang="en-US" sz="1200" kern="1200"/>
        </a:p>
      </dsp:txBody>
      <dsp:txXfrm>
        <a:off x="2492980" y="672491"/>
        <a:ext cx="245382" cy="264187"/>
      </dsp:txXfrm>
    </dsp:sp>
    <dsp:sp modelId="{7BBFE73E-3A30-459D-B994-F151C56B287F}">
      <dsp:nvSpPr>
        <dsp:cNvPr id="0" name=""/>
        <dsp:cNvSpPr/>
      </dsp:nvSpPr>
      <dsp:spPr>
        <a:xfrm rot="5400000">
          <a:off x="2765006" y="580561"/>
          <a:ext cx="373617" cy="347023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/>
            <a:t>3</a:t>
          </a:r>
          <a:endParaRPr lang="zh-TW" altLang="en-US" sz="1200" kern="1200"/>
        </a:p>
      </dsp:txBody>
      <dsp:txXfrm rot="-5400000">
        <a:off x="2778303" y="676695"/>
        <a:ext cx="245382" cy="264187"/>
      </dsp:txXfrm>
    </dsp:sp>
    <dsp:sp modelId="{351A6B64-6406-45E2-82BA-C75124A10079}">
      <dsp:nvSpPr>
        <dsp:cNvPr id="0" name=""/>
        <dsp:cNvSpPr/>
      </dsp:nvSpPr>
      <dsp:spPr>
        <a:xfrm rot="10800000">
          <a:off x="2778303" y="977589"/>
          <a:ext cx="347023" cy="37361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2</a:t>
          </a:r>
          <a:endParaRPr lang="zh-TW" altLang="en-US" sz="1200" kern="1200" dirty="0"/>
        </a:p>
      </dsp:txBody>
      <dsp:txXfrm rot="10800000">
        <a:off x="2778303" y="977589"/>
        <a:ext cx="245382" cy="264187"/>
      </dsp:txXfrm>
    </dsp:sp>
    <dsp:sp modelId="{9173C4BB-4A99-4CB8-9F0B-7F90E3764C87}">
      <dsp:nvSpPr>
        <dsp:cNvPr id="0" name=""/>
        <dsp:cNvSpPr/>
      </dsp:nvSpPr>
      <dsp:spPr>
        <a:xfrm rot="16200000">
          <a:off x="2381267" y="991855"/>
          <a:ext cx="373617" cy="347023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/>
            <a:t>1</a:t>
          </a:r>
          <a:endParaRPr lang="zh-TW" altLang="en-US" sz="1200" kern="1200"/>
        </a:p>
      </dsp:txBody>
      <dsp:txXfrm rot="5400000">
        <a:off x="2496205" y="978559"/>
        <a:ext cx="245382" cy="264187"/>
      </dsp:txXfrm>
    </dsp:sp>
    <dsp:sp modelId="{8DC206F4-5612-4C09-8B42-4047CC57DC5C}">
      <dsp:nvSpPr>
        <dsp:cNvPr id="0" name=""/>
        <dsp:cNvSpPr/>
      </dsp:nvSpPr>
      <dsp:spPr>
        <a:xfrm>
          <a:off x="2614376" y="784955"/>
          <a:ext cx="286221" cy="248888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978A7-7501-4165-A0CC-BBD962EE41AC}">
      <dsp:nvSpPr>
        <dsp:cNvPr id="0" name=""/>
        <dsp:cNvSpPr/>
      </dsp:nvSpPr>
      <dsp:spPr>
        <a:xfrm rot="10800000">
          <a:off x="2614376" y="880681"/>
          <a:ext cx="286221" cy="248888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130C6-6DDD-4A7D-B3E4-F862DC9510D4}">
      <dsp:nvSpPr>
        <dsp:cNvPr id="0" name=""/>
        <dsp:cNvSpPr/>
      </dsp:nvSpPr>
      <dsp:spPr>
        <a:xfrm>
          <a:off x="2761917" y="957262"/>
          <a:ext cx="1534246" cy="130187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smtClean="0"/>
            <a:t>風暴</a:t>
          </a:r>
          <a:endParaRPr lang="zh-TW" altLang="en-US" sz="1900" kern="1200" dirty="0"/>
        </a:p>
      </dsp:txBody>
      <dsp:txXfrm>
        <a:off x="3250789" y="1311329"/>
        <a:ext cx="1016776" cy="919211"/>
      </dsp:txXfrm>
    </dsp:sp>
    <dsp:sp modelId="{3B6CFD25-ABC5-4FE9-821E-CC4ED304614A}">
      <dsp:nvSpPr>
        <dsp:cNvPr id="0" name=""/>
        <dsp:cNvSpPr/>
      </dsp:nvSpPr>
      <dsp:spPr>
        <a:xfrm>
          <a:off x="1223104" y="957262"/>
          <a:ext cx="1534246" cy="130187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/>
            <a:t>形成</a:t>
          </a:r>
        </a:p>
      </dsp:txBody>
      <dsp:txXfrm>
        <a:off x="1251702" y="1311329"/>
        <a:ext cx="1016776" cy="919211"/>
      </dsp:txXfrm>
    </dsp:sp>
    <dsp:sp modelId="{BF540EFA-6C0B-48CF-832E-B6C32A97BFED}">
      <dsp:nvSpPr>
        <dsp:cNvPr id="0" name=""/>
        <dsp:cNvSpPr/>
      </dsp:nvSpPr>
      <dsp:spPr>
        <a:xfrm>
          <a:off x="2761917" y="-344614"/>
          <a:ext cx="1534246" cy="130187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/>
            <a:t>規範</a:t>
          </a:r>
        </a:p>
      </dsp:txBody>
      <dsp:txXfrm>
        <a:off x="3250789" y="-316016"/>
        <a:ext cx="1016776" cy="919211"/>
      </dsp:txXfrm>
    </dsp:sp>
    <dsp:sp modelId="{4DB8DC68-F7E8-4914-A195-1E39768D9FFA}">
      <dsp:nvSpPr>
        <dsp:cNvPr id="0" name=""/>
        <dsp:cNvSpPr/>
      </dsp:nvSpPr>
      <dsp:spPr>
        <a:xfrm>
          <a:off x="1218810" y="-344614"/>
          <a:ext cx="1534246" cy="130187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smtClean="0"/>
            <a:t>績效</a:t>
          </a:r>
          <a:endParaRPr lang="zh-TW" altLang="en-US" sz="2000" kern="1200" dirty="0"/>
        </a:p>
      </dsp:txBody>
      <dsp:txXfrm>
        <a:off x="1247408" y="-316016"/>
        <a:ext cx="1016776" cy="919211"/>
      </dsp:txXfrm>
    </dsp:sp>
    <dsp:sp modelId="{A7D74116-2C22-4A81-815C-A1DFBD19ACF6}">
      <dsp:nvSpPr>
        <dsp:cNvPr id="0" name=""/>
        <dsp:cNvSpPr/>
      </dsp:nvSpPr>
      <dsp:spPr>
        <a:xfrm>
          <a:off x="2391339" y="563061"/>
          <a:ext cx="347023" cy="37361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/>
            <a:t>4</a:t>
          </a:r>
          <a:endParaRPr lang="zh-TW" altLang="en-US" sz="1200" kern="1200"/>
        </a:p>
      </dsp:txBody>
      <dsp:txXfrm>
        <a:off x="2492980" y="672491"/>
        <a:ext cx="245382" cy="264187"/>
      </dsp:txXfrm>
    </dsp:sp>
    <dsp:sp modelId="{7BBFE73E-3A30-459D-B994-F151C56B287F}">
      <dsp:nvSpPr>
        <dsp:cNvPr id="0" name=""/>
        <dsp:cNvSpPr/>
      </dsp:nvSpPr>
      <dsp:spPr>
        <a:xfrm rot="5400000">
          <a:off x="2765006" y="580561"/>
          <a:ext cx="373617" cy="347023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/>
            <a:t>3</a:t>
          </a:r>
          <a:endParaRPr lang="zh-TW" altLang="en-US" sz="1200" kern="1200"/>
        </a:p>
      </dsp:txBody>
      <dsp:txXfrm rot="-5400000">
        <a:off x="2778303" y="676695"/>
        <a:ext cx="245382" cy="264187"/>
      </dsp:txXfrm>
    </dsp:sp>
    <dsp:sp modelId="{351A6B64-6406-45E2-82BA-C75124A10079}">
      <dsp:nvSpPr>
        <dsp:cNvPr id="0" name=""/>
        <dsp:cNvSpPr/>
      </dsp:nvSpPr>
      <dsp:spPr>
        <a:xfrm rot="10800000">
          <a:off x="2778303" y="977589"/>
          <a:ext cx="347023" cy="37361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2</a:t>
          </a:r>
          <a:endParaRPr lang="zh-TW" altLang="en-US" sz="1200" kern="1200" dirty="0"/>
        </a:p>
      </dsp:txBody>
      <dsp:txXfrm rot="10800000">
        <a:off x="2778303" y="977589"/>
        <a:ext cx="245382" cy="264187"/>
      </dsp:txXfrm>
    </dsp:sp>
    <dsp:sp modelId="{9173C4BB-4A99-4CB8-9F0B-7F90E3764C87}">
      <dsp:nvSpPr>
        <dsp:cNvPr id="0" name=""/>
        <dsp:cNvSpPr/>
      </dsp:nvSpPr>
      <dsp:spPr>
        <a:xfrm rot="16200000">
          <a:off x="2381267" y="991855"/>
          <a:ext cx="373617" cy="347023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/>
            <a:t>1</a:t>
          </a:r>
          <a:endParaRPr lang="zh-TW" altLang="en-US" sz="1200" kern="1200"/>
        </a:p>
      </dsp:txBody>
      <dsp:txXfrm rot="5400000">
        <a:off x="2496205" y="978559"/>
        <a:ext cx="245382" cy="264187"/>
      </dsp:txXfrm>
    </dsp:sp>
    <dsp:sp modelId="{8DC206F4-5612-4C09-8B42-4047CC57DC5C}">
      <dsp:nvSpPr>
        <dsp:cNvPr id="0" name=""/>
        <dsp:cNvSpPr/>
      </dsp:nvSpPr>
      <dsp:spPr>
        <a:xfrm>
          <a:off x="2614376" y="784955"/>
          <a:ext cx="286221" cy="248888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978A7-7501-4165-A0CC-BBD962EE41AC}">
      <dsp:nvSpPr>
        <dsp:cNvPr id="0" name=""/>
        <dsp:cNvSpPr/>
      </dsp:nvSpPr>
      <dsp:spPr>
        <a:xfrm rot="10800000">
          <a:off x="2614376" y="880681"/>
          <a:ext cx="286221" cy="248888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6F0F8-E1E0-4612-BBB1-E3924EA3C2DF}" type="datetimeFigureOut">
              <a:rPr lang="zh-TW" altLang="en-US" smtClean="0"/>
              <a:t>2019/8/28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977D-E7F1-46A9-BE0C-3D283A364E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86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391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7" name="Shape 6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 rot="5400000">
            <a:off x="1614457" y="838343"/>
            <a:ext cx="1847142" cy="5076056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54632">
              <a:alpha val="8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67551" y="2715325"/>
            <a:ext cx="4563000" cy="100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467550" y="3762225"/>
            <a:ext cx="4608600" cy="27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820200" y="374550"/>
            <a:ext cx="7323900" cy="66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rgbClr val="E5463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grpSp>
        <p:nvGrpSpPr>
          <p:cNvPr id="15" name="Shape 15"/>
          <p:cNvGrpSpPr/>
          <p:nvPr/>
        </p:nvGrpSpPr>
        <p:grpSpPr>
          <a:xfrm>
            <a:off x="0" y="0"/>
            <a:ext cx="9144000" cy="248304"/>
            <a:chOff x="0" y="0"/>
            <a:chExt cx="9144000" cy="248304"/>
          </a:xfrm>
        </p:grpSpPr>
        <p:sp>
          <p:nvSpPr>
            <p:cNvPr id="16" name="Shape 16"/>
            <p:cNvSpPr/>
            <p:nvPr/>
          </p:nvSpPr>
          <p:spPr>
            <a:xfrm>
              <a:off x="0" y="0"/>
              <a:ext cx="9144000" cy="1080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 rot="10800000">
              <a:off x="4427984" y="1"/>
              <a:ext cx="288032" cy="248303"/>
            </a:xfrm>
            <a:prstGeom prst="triangle">
              <a:avLst>
                <a:gd name="adj" fmla="val 50000"/>
              </a:avLst>
            </a:prstGeom>
            <a:solidFill>
              <a:srgbClr val="E5463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rgbClr val="E5463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36800" y="0"/>
            <a:ext cx="8807400" cy="88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/>
          <p:nvPr/>
        </p:nvSpPr>
        <p:spPr>
          <a:xfrm>
            <a:off x="0" y="879574"/>
            <a:ext cx="9144000" cy="108000"/>
          </a:xfrm>
          <a:prstGeom prst="rect">
            <a:avLst/>
          </a:prstGeom>
          <a:solidFill>
            <a:srgbClr val="E5463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539552" y="1082651"/>
            <a:ext cx="1944216" cy="360793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3"/>
          </p:nvPr>
        </p:nvSpPr>
        <p:spPr>
          <a:xfrm>
            <a:off x="2549263" y="1089965"/>
            <a:ext cx="1944216" cy="240558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4"/>
          </p:nvPr>
        </p:nvSpPr>
        <p:spPr>
          <a:xfrm>
            <a:off x="4558974" y="1089965"/>
            <a:ext cx="1944216" cy="154647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idx="5"/>
          </p:nvPr>
        </p:nvSpPr>
        <p:spPr>
          <a:xfrm>
            <a:off x="6568685" y="1089965"/>
            <a:ext cx="1944216" cy="360062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/>
          <p:nvPr/>
        </p:nvSpPr>
        <p:spPr>
          <a:xfrm>
            <a:off x="2549263" y="3547872"/>
            <a:ext cx="1944000" cy="114271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4558974" y="2677363"/>
            <a:ext cx="1944000" cy="2013225"/>
          </a:xfrm>
          <a:prstGeom prst="rect">
            <a:avLst/>
          </a:prstGeom>
          <a:solidFill>
            <a:srgbClr val="E5463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0" y="2955479"/>
            <a:ext cx="9144000" cy="1512000"/>
          </a:xfrm>
          <a:prstGeom prst="rect">
            <a:avLst/>
          </a:prstGeom>
          <a:solidFill>
            <a:srgbClr val="E5463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8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rgbClr val="E5463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grpSp>
        <p:nvGrpSpPr>
          <p:cNvPr id="121" name="Shape 121"/>
          <p:cNvGrpSpPr/>
          <p:nvPr/>
        </p:nvGrpSpPr>
        <p:grpSpPr>
          <a:xfrm>
            <a:off x="0" y="0"/>
            <a:ext cx="9144000" cy="248304"/>
            <a:chOff x="0" y="0"/>
            <a:chExt cx="9144000" cy="248304"/>
          </a:xfrm>
        </p:grpSpPr>
        <p:sp>
          <p:nvSpPr>
            <p:cNvPr id="122" name="Shape 122"/>
            <p:cNvSpPr/>
            <p:nvPr/>
          </p:nvSpPr>
          <p:spPr>
            <a:xfrm>
              <a:off x="0" y="0"/>
              <a:ext cx="9144000" cy="1080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 rot="10800000">
              <a:off x="4427984" y="1"/>
              <a:ext cx="288032" cy="248303"/>
            </a:xfrm>
            <a:prstGeom prst="triangle">
              <a:avLst>
                <a:gd name="adj" fmla="val 50000"/>
              </a:avLst>
            </a:prstGeom>
            <a:solidFill>
              <a:srgbClr val="E5463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62" r:id="rId5"/>
    <p:sldLayoutId id="2147483666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38748;&#23452;&#22823;&#23416;&#22522;&#23652;&#25991;&#21270;&#26381;&#21209;&#31038;-&#26178;&#31354;&#25506;&#38570;&#32946;&#27138;&#29151;&#27963;&#21205;&#20225;&#21123;&#26360;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0425&#26085;&#25991;&#20116;&#26376;&#31085;&#31085;&#20856;&#34903;&#20225;&#21123;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2010&#26032;&#39854;&#20154;&#21270;&#35037;&#26202;&#26371;&#27963;&#21205;&#20225;&#21123;&#26360;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38321" y="2787774"/>
            <a:ext cx="4536504" cy="100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zh-TW" altLang="en-US" b="0" dirty="0" smtClean="0">
                <a:latin typeface="華康圓體 Std W8" pitchFamily="50" charset="-120"/>
                <a:ea typeface="華康圓體 Std W8" pitchFamily="50" charset="-120"/>
              </a:rPr>
              <a:t>社團</a:t>
            </a:r>
            <a:r>
              <a:rPr lang="zh-TW" altLang="en-US" b="0" dirty="0">
                <a:latin typeface="華康圓體 Std W8" pitchFamily="50" charset="-120"/>
                <a:ea typeface="華康圓體 Std W8" pitchFamily="50" charset="-120"/>
              </a:rPr>
              <a:t>活動</a:t>
            </a:r>
            <a:r>
              <a:rPr lang="zh-TW" altLang="en-US" b="0" dirty="0" smtClean="0">
                <a:latin typeface="華康圓體 Std W8" pitchFamily="50" charset="-120"/>
                <a:ea typeface="華康圓體 Std W8" pitchFamily="50" charset="-120"/>
              </a:rPr>
              <a:t>企劃與行銷</a:t>
            </a:r>
            <a:endParaRPr lang="en" b="0" i="0" u="none" strike="noStrike" cap="none" dirty="0">
              <a:solidFill>
                <a:schemeClr val="lt1"/>
              </a:solidFill>
              <a:latin typeface="華康圓體 Std W8" pitchFamily="50" charset="-120"/>
              <a:ea typeface="華康圓體 Std W8" pitchFamily="50" charset="-120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4987460" y="4587974"/>
            <a:ext cx="3887522" cy="279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中華學生社團教育學會顧問  姜雅惠</a:t>
            </a:r>
            <a:endParaRPr lang="en" sz="1800" dirty="0">
              <a:solidFill>
                <a:schemeClr val="tx1">
                  <a:lumMod val="85000"/>
                  <a:lumOff val="15000"/>
                </a:schemeClr>
              </a:solidFill>
              <a:latin typeface="華康圓體 Std W8" pitchFamily="50" charset="-120"/>
              <a:ea typeface="華康圓體 Std W8" pitchFamily="50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267493"/>
            <a:ext cx="5259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中興大學第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47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屆社團幹部訓練研習營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5019" y="-6717"/>
            <a:ext cx="4320480" cy="884400"/>
          </a:xfrm>
        </p:spPr>
        <p:txBody>
          <a:bodyPr/>
          <a:lstStyle/>
          <a:p>
            <a:r>
              <a:rPr lang="zh-TW" altLang="en-US" sz="3200" b="0" dirty="0">
                <a:latin typeface="華康圓體 Std W8" pitchFamily="50" charset="-120"/>
                <a:ea typeface="華康圓體 Std W8" pitchFamily="50" charset="-120"/>
              </a:rPr>
              <a:t>企劃團隊的組成與</a:t>
            </a:r>
            <a:r>
              <a:rPr lang="zh-TW" altLang="en-US" sz="3200" b="0" dirty="0" smtClean="0">
                <a:latin typeface="華康圓體 Std W8" pitchFamily="50" charset="-120"/>
                <a:ea typeface="華康圓體 Std W8" pitchFamily="50" charset="-120"/>
              </a:rPr>
              <a:t>運作</a:t>
            </a:r>
            <a:endParaRPr lang="zh-TW" altLang="en-US" sz="32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" name="標題 1"/>
          <p:cNvSpPr txBox="1">
            <a:spLocks/>
          </p:cNvSpPr>
          <p:nvPr/>
        </p:nvSpPr>
        <p:spPr>
          <a:xfrm>
            <a:off x="98120" y="915566"/>
            <a:ext cx="2745687" cy="659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en-US" sz="2500" b="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活動職權提醒</a:t>
            </a:r>
            <a:endParaRPr lang="zh-TW" altLang="en-US" sz="2500" b="0" dirty="0">
              <a:solidFill>
                <a:srgbClr val="C00000"/>
              </a:solidFill>
              <a:latin typeface="華康圓體 Std W8" pitchFamily="50" charset="-120"/>
              <a:ea typeface="華康圓體 Std W8" pitchFamily="50" charset="-120"/>
            </a:endParaRPr>
          </a:p>
        </p:txBody>
      </p:sp>
      <p:sp>
        <p:nvSpPr>
          <p:cNvPr id="13" name="Shape 171"/>
          <p:cNvSpPr txBox="1"/>
          <p:nvPr/>
        </p:nvSpPr>
        <p:spPr>
          <a:xfrm>
            <a:off x="169124" y="1419622"/>
            <a:ext cx="8435323" cy="33123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總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召的職權並不是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至高無上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的，必要時仍須</a:t>
            </a:r>
            <a:r>
              <a:rPr lang="zh-TW" altLang="en-US" sz="20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以多數人意見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為主。</a:t>
            </a:r>
            <a:endParaRPr lang="zh-TW" altLang="en-US" sz="2000" dirty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總召的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功能是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負責</a:t>
            </a:r>
            <a:r>
              <a:rPr lang="zh-TW" altLang="en-US" sz="2000" dirty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統籌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整個活動，並在緊急時</a:t>
            </a:r>
            <a:r>
              <a:rPr lang="zh-TW" altLang="en-US" sz="2000" dirty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下達決策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的指令。</a:t>
            </a:r>
          </a:p>
          <a:p>
            <a:pPr marL="271463" lvl="0" indent="-271463">
              <a:spcBef>
                <a:spcPts val="600"/>
              </a:spcBef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一個活動之所以能順利圓滿成功，不是單靠一個人的努力，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而是依賴整  個</a:t>
            </a:r>
            <a:r>
              <a:rPr lang="zh-TW" altLang="en-US" sz="2000" dirty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團隊分工合作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。</a:t>
            </a:r>
          </a:p>
          <a:p>
            <a:pPr marL="271463" lvl="0" indent="-271463">
              <a:spcBef>
                <a:spcPts val="600"/>
              </a:spcBef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除了主要及重要職務由總召徵詢適當人選後指派，</a:t>
            </a:r>
            <a:r>
              <a:rPr lang="zh-TW" altLang="en-US" sz="20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工作</a:t>
            </a:r>
            <a:r>
              <a:rPr lang="zh-TW" altLang="en-US" sz="2000" dirty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分配時應該由低年級的學弟妹先選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，若遇到無法協調之狀況時，以</a:t>
            </a:r>
            <a:r>
              <a:rPr lang="zh-TW" altLang="en-US" sz="20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抽籤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的方式決定。</a:t>
            </a:r>
            <a:endParaRPr lang="zh-TW" altLang="en-US" sz="2000" dirty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271463" lvl="0" indent="-271463">
              <a:spcBef>
                <a:spcPts val="600"/>
              </a:spcBef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社團幹部以及學長姐要有一個觀念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，學長姐經驗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以及歷練往往比學弟妹來的多，所以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等學弟妹工作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都分配完後，剩下的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部分再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由學長姐填補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271463" lvl="0" indent="-271463">
              <a:spcBef>
                <a:spcPts val="600"/>
              </a:spcBef>
              <a:buSzPct val="25000"/>
            </a:pPr>
            <a:r>
              <a:rPr lang="zh-TW" altLang="zh-TW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◆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籌備期間的工作分配並不等於活動當天的工作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分配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，</a:t>
            </a:r>
            <a:r>
              <a:rPr lang="zh-TW" altLang="en-US" sz="2000" dirty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各組</a:t>
            </a:r>
            <a:r>
              <a:rPr lang="zh-TW" altLang="en-US" sz="20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必須相互</a:t>
            </a:r>
            <a:r>
              <a:rPr lang="zh-TW" altLang="en-US" sz="20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支援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。</a:t>
            </a:r>
            <a:endParaRPr lang="zh-TW" altLang="en-US" sz="2000" dirty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271463" lvl="0" indent="-271463">
              <a:spcBef>
                <a:spcPts val="600"/>
              </a:spcBef>
              <a:buSzPct val="25000"/>
            </a:pPr>
            <a:endParaRPr lang="zh-TW" altLang="en-US" sz="2000" dirty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en-US" altLang="zh-TW" sz="20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32040" y="152368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40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5019" y="-6717"/>
            <a:ext cx="4320480" cy="884400"/>
          </a:xfrm>
        </p:spPr>
        <p:txBody>
          <a:bodyPr/>
          <a:lstStyle/>
          <a:p>
            <a:r>
              <a:rPr lang="zh-TW" altLang="en-US" sz="3200" b="0" dirty="0">
                <a:latin typeface="華康圓體 Std W8" pitchFamily="50" charset="-120"/>
                <a:ea typeface="華康圓體 Std W8" pitchFamily="50" charset="-120"/>
              </a:rPr>
              <a:t>企劃團隊的組成與</a:t>
            </a:r>
            <a:r>
              <a:rPr lang="zh-TW" altLang="en-US" sz="3200" b="0" dirty="0" smtClean="0">
                <a:latin typeface="華康圓體 Std W8" pitchFamily="50" charset="-120"/>
                <a:ea typeface="華康圓體 Std W8" pitchFamily="50" charset="-120"/>
              </a:rPr>
              <a:t>運作</a:t>
            </a:r>
            <a:endParaRPr lang="zh-TW" altLang="en-US" sz="32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74" y="1059582"/>
            <a:ext cx="55149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98120" y="989174"/>
            <a:ext cx="2817695" cy="659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en-US" sz="2500" b="0" dirty="0" smtClean="0">
                <a:latin typeface="華康圓體 Std W8" pitchFamily="50" charset="-120"/>
                <a:ea typeface="華康圓體 Std W8" pitchFamily="50" charset="-120"/>
              </a:rPr>
              <a:t>活動團隊基本架構</a:t>
            </a:r>
            <a:endParaRPr lang="zh-TW" altLang="en-US" sz="2500" b="0" dirty="0">
              <a:latin typeface="華康圓體 Std W8" pitchFamily="50" charset="-120"/>
              <a:ea typeface="華康圓體 Std W8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1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592" y="0"/>
            <a:ext cx="4320480" cy="884400"/>
          </a:xfrm>
        </p:spPr>
        <p:txBody>
          <a:bodyPr/>
          <a:lstStyle/>
          <a:p>
            <a:r>
              <a:rPr lang="zh-TW" altLang="en-US" sz="3200" b="0" dirty="0">
                <a:latin typeface="華康圓體 Std W8" pitchFamily="50" charset="-120"/>
                <a:ea typeface="華康圓體 Std W8" pitchFamily="50" charset="-120"/>
              </a:rPr>
              <a:t>活動企劃製作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" name="標題 1"/>
          <p:cNvSpPr txBox="1">
            <a:spLocks/>
          </p:cNvSpPr>
          <p:nvPr/>
        </p:nvSpPr>
        <p:spPr>
          <a:xfrm>
            <a:off x="98120" y="989174"/>
            <a:ext cx="2817695" cy="659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en-US" sz="2500" b="0" dirty="0" smtClean="0">
                <a:latin typeface="華康圓體 Std W8" pitchFamily="50" charset="-120"/>
                <a:ea typeface="華康圓體 Std W8" pitchFamily="50" charset="-120"/>
              </a:rPr>
              <a:t>活動設計基本元素</a:t>
            </a:r>
            <a:endParaRPr lang="zh-TW" altLang="en-US" sz="25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397809" y="1619792"/>
            <a:ext cx="6348382" cy="2299536"/>
            <a:chOff x="1377919" y="1675543"/>
            <a:chExt cx="6590135" cy="2459981"/>
          </a:xfrm>
        </p:grpSpPr>
        <p:sp>
          <p:nvSpPr>
            <p:cNvPr id="14" name="椭圆 79"/>
            <p:cNvSpPr/>
            <p:nvPr/>
          </p:nvSpPr>
          <p:spPr>
            <a:xfrm>
              <a:off x="5496664" y="1859636"/>
              <a:ext cx="2115443" cy="2115443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3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6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9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52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15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78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41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7044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zh-TW" altLang="en-US" sz="3200" dirty="0">
                  <a:latin typeface="華康圓體 Std W8" pitchFamily="50" charset="-120"/>
                  <a:ea typeface="華康圓體 Std W8" pitchFamily="50" charset="-120"/>
                </a:rPr>
                <a:t>學習</a:t>
              </a:r>
              <a:endParaRPr kumimoji="1" lang="zh-CN" altLang="en-US" sz="3200" dirty="0">
                <a:latin typeface="華康圓體 Std W8" pitchFamily="50" charset="-120"/>
                <a:ea typeface="華康圓體 Std W8" pitchFamily="50" charset="-120"/>
              </a:endParaRPr>
            </a:p>
          </p:txBody>
        </p:sp>
        <p:sp>
          <p:nvSpPr>
            <p:cNvPr id="15" name="椭圆 78"/>
            <p:cNvSpPr/>
            <p:nvPr/>
          </p:nvSpPr>
          <p:spPr>
            <a:xfrm>
              <a:off x="3528530" y="1856344"/>
              <a:ext cx="2115443" cy="211544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3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6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9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52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15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78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41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7044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zh-TW" altLang="en-US" sz="3200" dirty="0">
                  <a:latin typeface="華康圓體 Std W8" pitchFamily="50" charset="-120"/>
                  <a:ea typeface="華康圓體 Std W8" pitchFamily="50" charset="-120"/>
                </a:rPr>
                <a:t>勇氣</a:t>
              </a:r>
              <a:endParaRPr kumimoji="1" lang="zh-CN" altLang="en-US" sz="3200" dirty="0">
                <a:latin typeface="華康圓體 Std W8" pitchFamily="50" charset="-120"/>
                <a:ea typeface="華康圓體 Std W8" pitchFamily="50" charset="-120"/>
              </a:endParaRPr>
            </a:p>
          </p:txBody>
        </p:sp>
        <p:sp>
          <p:nvSpPr>
            <p:cNvPr id="16" name="椭圆 9"/>
            <p:cNvSpPr/>
            <p:nvPr/>
          </p:nvSpPr>
          <p:spPr>
            <a:xfrm>
              <a:off x="1545844" y="1856344"/>
              <a:ext cx="2115443" cy="211544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3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6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9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52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15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78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41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7044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zh-TW" altLang="en-US" sz="3200" dirty="0">
                  <a:latin typeface="華康圓體 Std W8" pitchFamily="50" charset="-120"/>
                  <a:ea typeface="華康圓體 Std W8" pitchFamily="50" charset="-120"/>
                </a:rPr>
                <a:t>創意</a:t>
              </a:r>
              <a:endParaRPr kumimoji="1" lang="en-US" altLang="zh-TW" sz="3200" dirty="0" smtClean="0">
                <a:latin typeface="華康圓體 Std W8" pitchFamily="50" charset="-120"/>
                <a:ea typeface="華康圓體 Std W8" pitchFamily="50" charset="-120"/>
              </a:endParaRPr>
            </a:p>
          </p:txBody>
        </p:sp>
        <p:sp>
          <p:nvSpPr>
            <p:cNvPr id="17" name="空心弧 12"/>
            <p:cNvSpPr/>
            <p:nvPr/>
          </p:nvSpPr>
          <p:spPr>
            <a:xfrm>
              <a:off x="3330929" y="1675543"/>
              <a:ext cx="2459981" cy="2459981"/>
            </a:xfrm>
            <a:prstGeom prst="blockArc">
              <a:avLst>
                <a:gd name="adj1" fmla="val 10800000"/>
                <a:gd name="adj2" fmla="val 0"/>
                <a:gd name="adj3" fmla="val 1947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3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6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9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52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15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78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41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7044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8" name="空心弧 8"/>
            <p:cNvSpPr/>
            <p:nvPr/>
          </p:nvSpPr>
          <p:spPr>
            <a:xfrm flipV="1">
              <a:off x="1377919" y="1675543"/>
              <a:ext cx="2459981" cy="2459981"/>
            </a:xfrm>
            <a:prstGeom prst="blockArc">
              <a:avLst>
                <a:gd name="adj1" fmla="val 10800000"/>
                <a:gd name="adj2" fmla="val 0"/>
                <a:gd name="adj3" fmla="val 1947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3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6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9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52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15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78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41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7044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9" name="空心弧 15"/>
            <p:cNvSpPr/>
            <p:nvPr/>
          </p:nvSpPr>
          <p:spPr>
            <a:xfrm flipV="1">
              <a:off x="5314785" y="1675543"/>
              <a:ext cx="2459981" cy="2459981"/>
            </a:xfrm>
            <a:prstGeom prst="blockArc">
              <a:avLst>
                <a:gd name="adj1" fmla="val 10800000"/>
                <a:gd name="adj2" fmla="val 0"/>
                <a:gd name="adj3" fmla="val 1947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3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6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9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52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15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78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41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7044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0" name="空心弧 4"/>
            <p:cNvSpPr/>
            <p:nvPr/>
          </p:nvSpPr>
          <p:spPr>
            <a:xfrm>
              <a:off x="5314786" y="1675543"/>
              <a:ext cx="2653268" cy="1711555"/>
            </a:xfrm>
            <a:custGeom>
              <a:avLst/>
              <a:gdLst/>
              <a:ahLst/>
              <a:cxnLst/>
              <a:rect l="l" t="t" r="r" b="b"/>
              <a:pathLst>
                <a:path w="2734161" h="1763738">
                  <a:moveTo>
                    <a:pt x="1270063" y="0"/>
                  </a:moveTo>
                  <a:cubicBezTo>
                    <a:pt x="1489338" y="1"/>
                    <a:pt x="1708614" y="56720"/>
                    <a:pt x="1905093" y="170157"/>
                  </a:cubicBezTo>
                  <a:cubicBezTo>
                    <a:pt x="2248932" y="368673"/>
                    <a:pt x="2477249" y="714500"/>
                    <a:pt x="2528955" y="1101832"/>
                  </a:cubicBezTo>
                  <a:lnTo>
                    <a:pt x="2537771" y="1234616"/>
                  </a:lnTo>
                  <a:lnTo>
                    <a:pt x="2734161" y="1234616"/>
                  </a:lnTo>
                  <a:lnTo>
                    <a:pt x="2297577" y="1763738"/>
                  </a:lnTo>
                  <a:lnTo>
                    <a:pt x="1860993" y="1234616"/>
                  </a:lnTo>
                  <a:lnTo>
                    <a:pt x="2035029" y="1234616"/>
                  </a:lnTo>
                  <a:lnTo>
                    <a:pt x="2030634" y="1168423"/>
                  </a:lnTo>
                  <a:cubicBezTo>
                    <a:pt x="1999395" y="934413"/>
                    <a:pt x="1861456" y="725478"/>
                    <a:pt x="1653722" y="605543"/>
                  </a:cubicBezTo>
                  <a:cubicBezTo>
                    <a:pt x="1416312" y="468474"/>
                    <a:pt x="1123812" y="468474"/>
                    <a:pt x="886402" y="605543"/>
                  </a:cubicBezTo>
                  <a:cubicBezTo>
                    <a:pt x="648992" y="742611"/>
                    <a:pt x="502742" y="995925"/>
                    <a:pt x="502742" y="1270062"/>
                  </a:cubicBezTo>
                  <a:lnTo>
                    <a:pt x="0" y="1270062"/>
                  </a:lnTo>
                  <a:cubicBezTo>
                    <a:pt x="0" y="816312"/>
                    <a:pt x="242073" y="397031"/>
                    <a:pt x="635031" y="170156"/>
                  </a:cubicBezTo>
                  <a:cubicBezTo>
                    <a:pt x="831511" y="56719"/>
                    <a:pt x="1050787" y="0"/>
                    <a:pt x="1270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3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6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9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52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15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78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41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7044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1" name="空心弧 4"/>
            <p:cNvSpPr/>
            <p:nvPr/>
          </p:nvSpPr>
          <p:spPr>
            <a:xfrm flipV="1">
              <a:off x="3330930" y="2423967"/>
              <a:ext cx="2653268" cy="1711555"/>
            </a:xfrm>
            <a:custGeom>
              <a:avLst/>
              <a:gdLst/>
              <a:ahLst/>
              <a:cxnLst/>
              <a:rect l="l" t="t" r="r" b="b"/>
              <a:pathLst>
                <a:path w="2734161" h="1763738">
                  <a:moveTo>
                    <a:pt x="1270063" y="0"/>
                  </a:moveTo>
                  <a:cubicBezTo>
                    <a:pt x="1489338" y="1"/>
                    <a:pt x="1708614" y="56720"/>
                    <a:pt x="1905093" y="170157"/>
                  </a:cubicBezTo>
                  <a:cubicBezTo>
                    <a:pt x="2248932" y="368673"/>
                    <a:pt x="2477249" y="714500"/>
                    <a:pt x="2528955" y="1101832"/>
                  </a:cubicBezTo>
                  <a:lnTo>
                    <a:pt x="2537771" y="1234616"/>
                  </a:lnTo>
                  <a:lnTo>
                    <a:pt x="2734161" y="1234616"/>
                  </a:lnTo>
                  <a:lnTo>
                    <a:pt x="2297577" y="1763738"/>
                  </a:lnTo>
                  <a:lnTo>
                    <a:pt x="1860993" y="1234616"/>
                  </a:lnTo>
                  <a:lnTo>
                    <a:pt x="2035029" y="1234616"/>
                  </a:lnTo>
                  <a:lnTo>
                    <a:pt x="2030634" y="1168423"/>
                  </a:lnTo>
                  <a:cubicBezTo>
                    <a:pt x="1999395" y="934413"/>
                    <a:pt x="1861456" y="725478"/>
                    <a:pt x="1653722" y="605543"/>
                  </a:cubicBezTo>
                  <a:cubicBezTo>
                    <a:pt x="1416312" y="468474"/>
                    <a:pt x="1123812" y="468474"/>
                    <a:pt x="886402" y="605543"/>
                  </a:cubicBezTo>
                  <a:cubicBezTo>
                    <a:pt x="648992" y="742611"/>
                    <a:pt x="502742" y="995925"/>
                    <a:pt x="502742" y="1270062"/>
                  </a:cubicBezTo>
                  <a:lnTo>
                    <a:pt x="0" y="1270062"/>
                  </a:lnTo>
                  <a:cubicBezTo>
                    <a:pt x="0" y="816312"/>
                    <a:pt x="242073" y="397031"/>
                    <a:pt x="635031" y="170156"/>
                  </a:cubicBezTo>
                  <a:cubicBezTo>
                    <a:pt x="831511" y="56719"/>
                    <a:pt x="1050787" y="0"/>
                    <a:pt x="1270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3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6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9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52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15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78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41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7044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2" name="空心弧 4"/>
            <p:cNvSpPr/>
            <p:nvPr/>
          </p:nvSpPr>
          <p:spPr>
            <a:xfrm>
              <a:off x="1377919" y="1675543"/>
              <a:ext cx="2653268" cy="1711555"/>
            </a:xfrm>
            <a:custGeom>
              <a:avLst/>
              <a:gdLst/>
              <a:ahLst/>
              <a:cxnLst/>
              <a:rect l="l" t="t" r="r" b="b"/>
              <a:pathLst>
                <a:path w="2734161" h="1763738">
                  <a:moveTo>
                    <a:pt x="1270063" y="0"/>
                  </a:moveTo>
                  <a:cubicBezTo>
                    <a:pt x="1489338" y="1"/>
                    <a:pt x="1708614" y="56720"/>
                    <a:pt x="1905093" y="170157"/>
                  </a:cubicBezTo>
                  <a:cubicBezTo>
                    <a:pt x="2248932" y="368673"/>
                    <a:pt x="2477249" y="714500"/>
                    <a:pt x="2528955" y="1101832"/>
                  </a:cubicBezTo>
                  <a:lnTo>
                    <a:pt x="2537771" y="1234616"/>
                  </a:lnTo>
                  <a:lnTo>
                    <a:pt x="2734161" y="1234616"/>
                  </a:lnTo>
                  <a:lnTo>
                    <a:pt x="2297577" y="1763738"/>
                  </a:lnTo>
                  <a:lnTo>
                    <a:pt x="1860993" y="1234616"/>
                  </a:lnTo>
                  <a:lnTo>
                    <a:pt x="2035029" y="1234616"/>
                  </a:lnTo>
                  <a:lnTo>
                    <a:pt x="2030634" y="1168423"/>
                  </a:lnTo>
                  <a:cubicBezTo>
                    <a:pt x="1999395" y="934413"/>
                    <a:pt x="1861456" y="725478"/>
                    <a:pt x="1653722" y="605543"/>
                  </a:cubicBezTo>
                  <a:cubicBezTo>
                    <a:pt x="1416312" y="468474"/>
                    <a:pt x="1123812" y="468474"/>
                    <a:pt x="886402" y="605543"/>
                  </a:cubicBezTo>
                  <a:cubicBezTo>
                    <a:pt x="648992" y="742611"/>
                    <a:pt x="502742" y="995925"/>
                    <a:pt x="502742" y="1270062"/>
                  </a:cubicBezTo>
                  <a:lnTo>
                    <a:pt x="0" y="1270062"/>
                  </a:lnTo>
                  <a:cubicBezTo>
                    <a:pt x="0" y="816312"/>
                    <a:pt x="242073" y="397031"/>
                    <a:pt x="635031" y="170156"/>
                  </a:cubicBezTo>
                  <a:cubicBezTo>
                    <a:pt x="831511" y="56719"/>
                    <a:pt x="1050787" y="0"/>
                    <a:pt x="1270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3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6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9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52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15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78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41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7044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23" name="標題 1"/>
          <p:cNvSpPr txBox="1">
            <a:spLocks/>
          </p:cNvSpPr>
          <p:nvPr/>
        </p:nvSpPr>
        <p:spPr>
          <a:xfrm>
            <a:off x="1618289" y="4011910"/>
            <a:ext cx="5957543" cy="659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/>
            <a:r>
              <a:rPr lang="zh-TW" altLang="en-US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體 Std W8" pitchFamily="50" charset="-120"/>
                <a:ea typeface="華康圓體 Std W8" pitchFamily="50" charset="-120"/>
              </a:rPr>
              <a:t>活動就是要尋求</a:t>
            </a:r>
            <a:r>
              <a:rPr lang="en-US" altLang="zh-TW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體 Std W8" pitchFamily="50" charset="-120"/>
                <a:ea typeface="華康圓體 Std W8" pitchFamily="50" charset="-120"/>
              </a:rPr>
              <a:t>—</a:t>
            </a:r>
            <a:r>
              <a:rPr lang="zh-TW" altLang="en-US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體 Std W8" pitchFamily="50" charset="-120"/>
                <a:ea typeface="華康圓體 Std W8" pitchFamily="50" charset="-120"/>
              </a:rPr>
              <a:t>合乎常理、意料之外！！</a:t>
            </a:r>
            <a:endParaRPr lang="zh-TW" altLang="en-US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圓體 Std W8" pitchFamily="50" charset="-120"/>
              <a:ea typeface="華康圓體 Std W8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95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592" y="31166"/>
            <a:ext cx="4320480" cy="884400"/>
          </a:xfrm>
        </p:spPr>
        <p:txBody>
          <a:bodyPr/>
          <a:lstStyle/>
          <a:p>
            <a:r>
              <a:rPr lang="zh-TW" altLang="en-US" sz="3200" b="0" dirty="0">
                <a:latin typeface="華康圓體 Std W8" pitchFamily="50" charset="-120"/>
                <a:ea typeface="華康圓體 Std W8" pitchFamily="50" charset="-120"/>
              </a:rPr>
              <a:t>活動企劃製作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" name="標題 1"/>
          <p:cNvSpPr txBox="1">
            <a:spLocks/>
          </p:cNvSpPr>
          <p:nvPr/>
        </p:nvSpPr>
        <p:spPr>
          <a:xfrm>
            <a:off x="98120" y="915566"/>
            <a:ext cx="2961712" cy="659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en-US" sz="2500" b="0" dirty="0">
                <a:latin typeface="華康圓體 Std W8" pitchFamily="50" charset="-120"/>
                <a:ea typeface="華康圓體 Std W8" pitchFamily="50" charset="-120"/>
              </a:rPr>
              <a:t>活動方案設計的</a:t>
            </a:r>
            <a:r>
              <a:rPr lang="en-US" altLang="zh-TW" sz="2500" b="0" dirty="0">
                <a:latin typeface="華康圓體 Std W8" pitchFamily="50" charset="-120"/>
                <a:ea typeface="華康圓體 Std W8" pitchFamily="50" charset="-120"/>
              </a:rPr>
              <a:t>6W</a:t>
            </a:r>
          </a:p>
        </p:txBody>
      </p: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2211582" y="1061965"/>
            <a:ext cx="4720835" cy="3839450"/>
            <a:chOff x="1488" y="976"/>
            <a:chExt cx="2928" cy="2864"/>
          </a:xfrm>
        </p:grpSpPr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2356" y="976"/>
              <a:ext cx="1192" cy="949"/>
              <a:chOff x="2356" y="976"/>
              <a:chExt cx="1192" cy="949"/>
            </a:xfrm>
          </p:grpSpPr>
          <p:grpSp>
            <p:nvGrpSpPr>
              <p:cNvPr id="51" name="Group 27"/>
              <p:cNvGrpSpPr>
                <a:grpSpLocks/>
              </p:cNvGrpSpPr>
              <p:nvPr/>
            </p:nvGrpSpPr>
            <p:grpSpPr bwMode="auto">
              <a:xfrm>
                <a:off x="2356" y="976"/>
                <a:ext cx="1192" cy="949"/>
                <a:chOff x="2057" y="885"/>
                <a:chExt cx="1549" cy="1337"/>
              </a:xfrm>
            </p:grpSpPr>
            <p:sp>
              <p:nvSpPr>
                <p:cNvPr id="53" name="AutoShape 28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54" name="AutoShape 29"/>
                <p:cNvSpPr>
                  <a:spLocks noChangeArrowheads="1"/>
                </p:cNvSpPr>
                <p:nvPr/>
              </p:nvSpPr>
              <p:spPr bwMode="gray">
                <a:xfrm>
                  <a:off x="2057" y="894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55" name="AutoShape 30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52" name="Text Box 31"/>
              <p:cNvSpPr txBox="1">
                <a:spLocks noChangeArrowheads="1"/>
              </p:cNvSpPr>
              <p:nvPr/>
            </p:nvSpPr>
            <p:spPr bwMode="gray">
              <a:xfrm>
                <a:off x="2497" y="1067"/>
                <a:ext cx="947" cy="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/>
                <a:r>
                  <a:rPr lang="en-US" altLang="zh-TW" sz="2000" u="sng" dirty="0">
                    <a:solidFill>
                      <a:srgbClr val="00B0F0"/>
                    </a:solidFill>
                    <a:latin typeface="華康圓體 Std W8" pitchFamily="50" charset="-120"/>
                    <a:ea typeface="華康圓體 Std W8" pitchFamily="50" charset="-120"/>
                  </a:rPr>
                  <a:t>WHY</a:t>
                </a:r>
              </a:p>
              <a:p>
                <a:r>
                  <a:rPr lang="zh-TW" altLang="en-US" sz="2000" dirty="0">
                    <a:solidFill>
                      <a:schemeClr val="bg1"/>
                    </a:solidFill>
                    <a:latin typeface="華康圓體 Std W8" pitchFamily="50" charset="-120"/>
                    <a:ea typeface="華康圓體 Std W8" pitchFamily="50" charset="-120"/>
                  </a:rPr>
                  <a:t>為什麼要做</a:t>
                </a:r>
                <a:endParaRPr lang="en-US" altLang="zh-TW" sz="2000" dirty="0">
                  <a:solidFill>
                    <a:schemeClr val="bg1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</p:grpSp>
        <p:grpSp>
          <p:nvGrpSpPr>
            <p:cNvPr id="15" name="Group 32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46" name="Group 33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48" name="AutoShape 34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49" name="AutoShape 35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50" name="AutoShape 36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5A2D6"/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47" name="Text Box 37"/>
              <p:cNvSpPr txBox="1">
                <a:spLocks noChangeArrowheads="1"/>
              </p:cNvSpPr>
              <p:nvPr/>
            </p:nvSpPr>
            <p:spPr bwMode="gray">
              <a:xfrm>
                <a:off x="1599" y="1580"/>
                <a:ext cx="1007" cy="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/>
                <a:r>
                  <a:rPr lang="en-US" altLang="zh-TW" sz="2000" u="sng" dirty="0">
                    <a:solidFill>
                      <a:srgbClr val="FF0000"/>
                    </a:solidFill>
                    <a:latin typeface="華康圓體 Std W8" pitchFamily="50" charset="-120"/>
                    <a:ea typeface="華康圓體 Std W8" pitchFamily="50" charset="-120"/>
                  </a:rPr>
                  <a:t>WHERE</a:t>
                </a:r>
              </a:p>
              <a:p>
                <a:pPr algn="ctr"/>
                <a:r>
                  <a:rPr lang="zh-TW" altLang="en-US" sz="2000" dirty="0">
                    <a:solidFill>
                      <a:schemeClr val="bg1"/>
                    </a:solidFill>
                    <a:latin typeface="華康圓體 Std W8" pitchFamily="50" charset="-120"/>
                    <a:ea typeface="華康圓體 Std W8" pitchFamily="50" charset="-120"/>
                  </a:rPr>
                  <a:t>在哪裡執行</a:t>
                </a:r>
                <a:endParaRPr lang="en-US" altLang="zh-TW" sz="2000" dirty="0">
                  <a:solidFill>
                    <a:schemeClr val="bg1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</p:grpSp>
        <p:grpSp>
          <p:nvGrpSpPr>
            <p:cNvPr id="16" name="Group 38"/>
            <p:cNvGrpSpPr>
              <a:grpSpLocks/>
            </p:cNvGrpSpPr>
            <p:nvPr/>
          </p:nvGrpSpPr>
          <p:grpSpPr bwMode="auto">
            <a:xfrm>
              <a:off x="2353" y="1936"/>
              <a:ext cx="1194" cy="962"/>
              <a:chOff x="2353" y="1936"/>
              <a:chExt cx="1194" cy="962"/>
            </a:xfrm>
          </p:grpSpPr>
          <p:grpSp>
            <p:nvGrpSpPr>
              <p:cNvPr id="41" name="Group 39"/>
              <p:cNvGrpSpPr>
                <a:grpSpLocks/>
              </p:cNvGrpSpPr>
              <p:nvPr/>
            </p:nvGrpSpPr>
            <p:grpSpPr bwMode="auto">
              <a:xfrm>
                <a:off x="2353" y="1936"/>
                <a:ext cx="1194" cy="962"/>
                <a:chOff x="3171" y="2679"/>
                <a:chExt cx="1552" cy="1355"/>
              </a:xfrm>
            </p:grpSpPr>
            <p:sp>
              <p:nvSpPr>
                <p:cNvPr id="43" name="AutoShape 40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44" name="AutoShape 41"/>
                <p:cNvSpPr>
                  <a:spLocks noChangeArrowheads="1"/>
                </p:cNvSpPr>
                <p:nvPr/>
              </p:nvSpPr>
              <p:spPr bwMode="gray">
                <a:xfrm>
                  <a:off x="3171" y="270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45" name="AutoShape 42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182F5E"/>
                    </a:gs>
                    <a:gs pos="100000">
                      <a:srgbClr val="3366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42" name="Text Box 43"/>
              <p:cNvSpPr txBox="1">
                <a:spLocks noChangeArrowheads="1"/>
              </p:cNvSpPr>
              <p:nvPr/>
            </p:nvSpPr>
            <p:spPr bwMode="gray">
              <a:xfrm>
                <a:off x="2573" y="2073"/>
                <a:ext cx="769" cy="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/>
                <a:r>
                  <a:rPr lang="zh-TW" altLang="en-US" sz="2000" dirty="0">
                    <a:solidFill>
                      <a:srgbClr val="FFFF00"/>
                    </a:solidFill>
                    <a:latin typeface="華康圓體 Std W8" pitchFamily="50" charset="-120"/>
                    <a:ea typeface="華康圓體 Std W8" pitchFamily="50" charset="-120"/>
                  </a:rPr>
                  <a:t>活動方案</a:t>
                </a:r>
                <a:endParaRPr lang="en-US" altLang="zh-TW" sz="2000" dirty="0">
                  <a:solidFill>
                    <a:srgbClr val="FFFF00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  <a:p>
                <a:pPr algn="ctr"/>
                <a:r>
                  <a:rPr lang="zh-TW" altLang="en-US" sz="2000" dirty="0">
                    <a:solidFill>
                      <a:srgbClr val="FFFF00"/>
                    </a:solidFill>
                    <a:latin typeface="華康圓體 Std W8" pitchFamily="50" charset="-120"/>
                    <a:ea typeface="華康圓體 Std W8" pitchFamily="50" charset="-120"/>
                  </a:rPr>
                  <a:t>設計</a:t>
                </a:r>
                <a:endParaRPr lang="en-US" altLang="zh-TW" sz="2000" dirty="0">
                  <a:solidFill>
                    <a:srgbClr val="FFFF00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</p:grpSp>
        <p:grpSp>
          <p:nvGrpSpPr>
            <p:cNvPr id="17" name="Group 44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36" name="Group 45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38" name="AutoShape 46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39" name="AutoShape 47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40" name="AutoShape 48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E565A"/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37" name="Text Box 49"/>
              <p:cNvSpPr txBox="1">
                <a:spLocks noChangeArrowheads="1"/>
              </p:cNvSpPr>
              <p:nvPr/>
            </p:nvSpPr>
            <p:spPr bwMode="gray">
              <a:xfrm>
                <a:off x="3428" y="1605"/>
                <a:ext cx="748" cy="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/>
                <a:r>
                  <a:rPr lang="en-US" altLang="zh-TW" sz="2000" u="sng" dirty="0">
                    <a:solidFill>
                      <a:srgbClr val="FFC000"/>
                    </a:solidFill>
                    <a:latin typeface="華康圓體 Std W8" pitchFamily="50" charset="-120"/>
                    <a:ea typeface="華康圓體 Std W8" pitchFamily="50" charset="-120"/>
                  </a:rPr>
                  <a:t>WHAT</a:t>
                </a:r>
              </a:p>
              <a:p>
                <a:pPr algn="ctr"/>
                <a:r>
                  <a:rPr lang="zh-TW" altLang="en-US" sz="2000" dirty="0">
                    <a:solidFill>
                      <a:schemeClr val="bg1"/>
                    </a:solidFill>
                    <a:latin typeface="華康圓體 Std W8" pitchFamily="50" charset="-120"/>
                    <a:ea typeface="華康圓體 Std W8" pitchFamily="50" charset="-120"/>
                  </a:rPr>
                  <a:t>要做什麼</a:t>
                </a:r>
                <a:endParaRPr lang="en-US" altLang="zh-TW" sz="2000" dirty="0">
                  <a:solidFill>
                    <a:schemeClr val="bg1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</p:grpSp>
        <p:grpSp>
          <p:nvGrpSpPr>
            <p:cNvPr id="18" name="Group 50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31" name="Group 51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33" name="AutoShape 5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34" name="AutoShape 5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35" name="AutoShape 54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216D4B"/>
                    </a:gs>
                    <a:gs pos="100000">
                      <a:srgbClr val="41D592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32" name="Text Box 55"/>
              <p:cNvSpPr txBox="1">
                <a:spLocks noChangeArrowheads="1"/>
              </p:cNvSpPr>
              <p:nvPr/>
            </p:nvSpPr>
            <p:spPr bwMode="gray">
              <a:xfrm>
                <a:off x="3427" y="2580"/>
                <a:ext cx="751" cy="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/>
                <a:r>
                  <a:rPr lang="en-US" altLang="zh-TW" sz="2000" u="sng" dirty="0">
                    <a:solidFill>
                      <a:srgbClr val="3333CC"/>
                    </a:solidFill>
                    <a:latin typeface="華康圓體 Std W8" pitchFamily="50" charset="-120"/>
                    <a:ea typeface="華康圓體 Std W8" pitchFamily="50" charset="-120"/>
                  </a:rPr>
                  <a:t>WHO</a:t>
                </a:r>
              </a:p>
              <a:p>
                <a:pPr algn="ctr"/>
                <a:r>
                  <a:rPr lang="zh-TW" altLang="en-US" sz="2000" dirty="0">
                    <a:solidFill>
                      <a:schemeClr val="bg1"/>
                    </a:solidFill>
                    <a:latin typeface="華康圓體 Std W8" pitchFamily="50" charset="-120"/>
                    <a:ea typeface="華康圓體 Std W8" pitchFamily="50" charset="-120"/>
                  </a:rPr>
                  <a:t>誰要做</a:t>
                </a:r>
                <a:endParaRPr lang="en-US" altLang="zh-TW" sz="2000" dirty="0">
                  <a:solidFill>
                    <a:schemeClr val="bg1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</p:grpSp>
        <p:grpSp>
          <p:nvGrpSpPr>
            <p:cNvPr id="19" name="Group 56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26" name="Group 57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28" name="AutoShape 5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9" name="AutoShape 5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30" name="AutoShape 60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82AD"/>
                    </a:gs>
                    <a:gs pos="100000">
                      <a:srgbClr val="0099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27" name="Text Box 61"/>
              <p:cNvSpPr txBox="1">
                <a:spLocks noChangeArrowheads="1"/>
              </p:cNvSpPr>
              <p:nvPr/>
            </p:nvSpPr>
            <p:spPr bwMode="gray">
              <a:xfrm>
                <a:off x="1683" y="2601"/>
                <a:ext cx="797" cy="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/>
                <a:r>
                  <a:rPr lang="en-US" altLang="zh-TW" sz="2000" u="sng" dirty="0">
                    <a:solidFill>
                      <a:srgbClr val="E36803"/>
                    </a:solidFill>
                    <a:latin typeface="華康圓體 Std W8" pitchFamily="50" charset="-120"/>
                    <a:ea typeface="華康圓體 Std W8" pitchFamily="50" charset="-120"/>
                  </a:rPr>
                  <a:t>WHEN</a:t>
                </a:r>
              </a:p>
              <a:p>
                <a:r>
                  <a:rPr lang="zh-TW" altLang="en-US" sz="2000" dirty="0">
                    <a:solidFill>
                      <a:schemeClr val="bg1"/>
                    </a:solidFill>
                    <a:latin typeface="華康圓體 Std W8" pitchFamily="50" charset="-120"/>
                    <a:ea typeface="華康圓體 Std W8" pitchFamily="50" charset="-120"/>
                  </a:rPr>
                  <a:t>何時要做</a:t>
                </a:r>
                <a:endParaRPr lang="en-US" altLang="zh-TW" sz="2000" dirty="0">
                  <a:solidFill>
                    <a:schemeClr val="bg1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</p:grpSp>
        <p:grpSp>
          <p:nvGrpSpPr>
            <p:cNvPr id="20" name="Group 62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21" name="Group 63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23" name="AutoShape 64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4" name="AutoShape 65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5" name="AutoShape 66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185E5E"/>
                    </a:gs>
                    <a:gs pos="100000">
                      <a:srgbClr val="33CC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22" name="Text Box 67"/>
              <p:cNvSpPr txBox="1">
                <a:spLocks noChangeArrowheads="1"/>
              </p:cNvSpPr>
              <p:nvPr/>
            </p:nvSpPr>
            <p:spPr bwMode="gray">
              <a:xfrm>
                <a:off x="2578" y="3095"/>
                <a:ext cx="748" cy="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TW" sz="2000" u="sng" dirty="0">
                    <a:solidFill>
                      <a:schemeClr val="tx2">
                        <a:lumMod val="75000"/>
                      </a:schemeClr>
                    </a:solidFill>
                    <a:latin typeface="華康圓體 Std W8" pitchFamily="50" charset="-120"/>
                    <a:ea typeface="華康圓體 Std W8" pitchFamily="50" charset="-120"/>
                  </a:rPr>
                  <a:t>WHOM</a:t>
                </a:r>
              </a:p>
              <a:p>
                <a:pPr>
                  <a:defRPr/>
                </a:pPr>
                <a:r>
                  <a:rPr lang="zh-TW" altLang="en-US" sz="2000" dirty="0">
                    <a:solidFill>
                      <a:schemeClr val="bg1"/>
                    </a:solidFill>
                    <a:latin typeface="華康圓體 Std W8" pitchFamily="50" charset="-120"/>
                    <a:ea typeface="華康圓體 Std W8" pitchFamily="50" charset="-120"/>
                  </a:rPr>
                  <a:t>對象是誰</a:t>
                </a:r>
                <a:endParaRPr lang="en-US" altLang="zh-TW" sz="2000" dirty="0">
                  <a:solidFill>
                    <a:schemeClr val="bg1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07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592" y="31166"/>
            <a:ext cx="4320480" cy="884400"/>
          </a:xfrm>
        </p:spPr>
        <p:txBody>
          <a:bodyPr/>
          <a:lstStyle/>
          <a:p>
            <a:r>
              <a:rPr lang="zh-TW" altLang="en-US" sz="3200" b="0" dirty="0">
                <a:latin typeface="華康圓體 Std W8" pitchFamily="50" charset="-120"/>
                <a:ea typeface="華康圓體 Std W8" pitchFamily="50" charset="-120"/>
              </a:rPr>
              <a:t>活動企劃製作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" name="標題 1"/>
          <p:cNvSpPr txBox="1">
            <a:spLocks/>
          </p:cNvSpPr>
          <p:nvPr/>
        </p:nvSpPr>
        <p:spPr>
          <a:xfrm>
            <a:off x="98120" y="915566"/>
            <a:ext cx="2169624" cy="659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en-US" sz="2500" b="0" dirty="0">
                <a:latin typeface="華康圓體 Std W8" pitchFamily="50" charset="-120"/>
                <a:ea typeface="華康圓體 Std W8" pitchFamily="50" charset="-120"/>
              </a:rPr>
              <a:t>從構思到方案</a:t>
            </a:r>
            <a:endParaRPr lang="en-US" altLang="zh-TW" sz="25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915206" y="1415535"/>
            <a:ext cx="7327025" cy="3271838"/>
            <a:chOff x="915206" y="1415535"/>
            <a:chExt cx="7327025" cy="3271838"/>
          </a:xfrm>
        </p:grpSpPr>
        <p:grpSp>
          <p:nvGrpSpPr>
            <p:cNvPr id="13" name="群組 12"/>
            <p:cNvGrpSpPr/>
            <p:nvPr/>
          </p:nvGrpSpPr>
          <p:grpSpPr>
            <a:xfrm>
              <a:off x="915206" y="1415535"/>
              <a:ext cx="7327025" cy="3271838"/>
              <a:chOff x="755650" y="2060575"/>
              <a:chExt cx="8083550" cy="3665538"/>
            </a:xfrm>
          </p:grpSpPr>
          <p:sp>
            <p:nvSpPr>
              <p:cNvPr id="14" name="Oval 105"/>
              <p:cNvSpPr>
                <a:spLocks noChangeArrowheads="1"/>
              </p:cNvSpPr>
              <p:nvPr/>
            </p:nvSpPr>
            <p:spPr bwMode="gray">
              <a:xfrm>
                <a:off x="5540375" y="2497138"/>
                <a:ext cx="2738438" cy="2835275"/>
              </a:xfrm>
              <a:prstGeom prst="ellipse">
                <a:avLst/>
              </a:prstGeom>
              <a:noFill/>
              <a:ln w="57150">
                <a:solidFill>
                  <a:srgbClr val="003366">
                    <a:alpha val="39999"/>
                  </a:srgbClr>
                </a:solidFill>
                <a:round/>
                <a:headEnd/>
                <a:tailEnd/>
              </a:ln>
              <a:effectLst/>
              <a:scene3d>
                <a:camera prst="legacyPerspectiveFront"/>
                <a:lightRig rig="legacyFlat3" dir="r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4A9ACC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 kern="0">
                  <a:solidFill>
                    <a:srgbClr val="30311D"/>
                  </a:solidFill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15" name="Oval 106"/>
              <p:cNvSpPr>
                <a:spLocks noChangeArrowheads="1"/>
              </p:cNvSpPr>
              <p:nvPr/>
            </p:nvSpPr>
            <p:spPr bwMode="gray">
              <a:xfrm>
                <a:off x="1354138" y="2497138"/>
                <a:ext cx="2738437" cy="2835275"/>
              </a:xfrm>
              <a:prstGeom prst="ellipse">
                <a:avLst/>
              </a:prstGeom>
              <a:noFill/>
              <a:ln w="57150">
                <a:solidFill>
                  <a:srgbClr val="003366">
                    <a:alpha val="39999"/>
                  </a:srgbClr>
                </a:solidFill>
                <a:round/>
                <a:headEnd/>
                <a:tailEnd/>
              </a:ln>
              <a:effectLst/>
              <a:scene3d>
                <a:camera prst="legacyPerspectiveFront"/>
                <a:lightRig rig="legacyFlat3" dir="r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B2AF7A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 kern="0">
                  <a:solidFill>
                    <a:srgbClr val="30311D"/>
                  </a:solidFill>
                  <a:latin typeface="Arial" pitchFamily="34" charset="0"/>
                  <a:ea typeface="+mn-ea"/>
                </a:endParaRPr>
              </a:p>
            </p:txBody>
          </p:sp>
          <p:grpSp>
            <p:nvGrpSpPr>
              <p:cNvPr id="16" name="Group 107"/>
              <p:cNvGrpSpPr>
                <a:grpSpLocks/>
              </p:cNvGrpSpPr>
              <p:nvPr/>
            </p:nvGrpSpPr>
            <p:grpSpPr bwMode="auto">
              <a:xfrm>
                <a:off x="3378200" y="3328988"/>
                <a:ext cx="1306513" cy="1209675"/>
                <a:chOff x="2226" y="2171"/>
                <a:chExt cx="798" cy="741"/>
              </a:xfrm>
            </p:grpSpPr>
            <p:sp>
              <p:nvSpPr>
                <p:cNvPr id="61" name="AutoShape 108"/>
                <p:cNvSpPr>
                  <a:spLocks noChangeArrowheads="1"/>
                </p:cNvSpPr>
                <p:nvPr/>
              </p:nvSpPr>
              <p:spPr bwMode="gray">
                <a:xfrm>
                  <a:off x="2226" y="2171"/>
                  <a:ext cx="798" cy="741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B2AF7A"/>
                    </a:gs>
                    <a:gs pos="100000">
                      <a:srgbClr val="B2AF7A">
                        <a:gamma/>
                        <a:shade val="72941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FEFEFE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b="1" kern="0">
                    <a:solidFill>
                      <a:srgbClr val="30311D"/>
                    </a:solidFill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62" name="Freeform 109"/>
                <p:cNvSpPr>
                  <a:spLocks/>
                </p:cNvSpPr>
                <p:nvPr/>
              </p:nvSpPr>
              <p:spPr bwMode="gray">
                <a:xfrm>
                  <a:off x="2256" y="2208"/>
                  <a:ext cx="397" cy="370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2AF7A">
                        <a:gamma/>
                        <a:tint val="60392"/>
                        <a:invGamma/>
                      </a:srgbClr>
                    </a:gs>
                    <a:gs pos="50000">
                      <a:srgbClr val="B2AF7A">
                        <a:alpha val="0"/>
                      </a:srgbClr>
                    </a:gs>
                    <a:gs pos="100000">
                      <a:srgbClr val="B2AF7A">
                        <a:gamma/>
                        <a:tint val="60392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b="1" kern="0">
                    <a:solidFill>
                      <a:srgbClr val="30311D"/>
                    </a:solidFill>
                    <a:latin typeface="Arial" pitchFamily="34" charset="0"/>
                    <a:ea typeface="+mn-ea"/>
                  </a:endParaRPr>
                </a:p>
              </p:txBody>
            </p:sp>
          </p:grpSp>
          <p:sp>
            <p:nvSpPr>
              <p:cNvPr id="17" name="Text Box 110"/>
              <p:cNvSpPr txBox="1">
                <a:spLocks noChangeArrowheads="1"/>
              </p:cNvSpPr>
              <p:nvPr/>
            </p:nvSpPr>
            <p:spPr bwMode="white">
              <a:xfrm>
                <a:off x="3357563" y="3622675"/>
                <a:ext cx="1314450" cy="586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800" kern="0" dirty="0">
                    <a:solidFill>
                      <a:srgbClr val="002060"/>
                    </a:solidFill>
                    <a:latin typeface="華康圓體 Std W8" pitchFamily="50" charset="-120"/>
                    <a:ea typeface="華康圓體 Std W8" pitchFamily="50" charset="-120"/>
                  </a:rPr>
                  <a:t>構思</a:t>
                </a:r>
                <a:endParaRPr kumimoji="0" lang="en-US" altLang="zh-TW" sz="2800" kern="0" dirty="0">
                  <a:solidFill>
                    <a:srgbClr val="002060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  <p:sp>
            <p:nvSpPr>
              <p:cNvPr id="18" name="Text Box 111"/>
              <p:cNvSpPr txBox="1">
                <a:spLocks noChangeArrowheads="1"/>
              </p:cNvSpPr>
              <p:nvPr/>
            </p:nvSpPr>
            <p:spPr bwMode="auto">
              <a:xfrm>
                <a:off x="1840324" y="3572186"/>
                <a:ext cx="1571625" cy="793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kern="0" dirty="0" smtClean="0">
                    <a:solidFill>
                      <a:srgbClr val="C00000"/>
                    </a:solidFill>
                    <a:latin typeface="華康圓體 Std W8" pitchFamily="50" charset="-120"/>
                    <a:ea typeface="華康圓體 Std W8" pitchFamily="50" charset="-120"/>
                  </a:rPr>
                  <a:t>如何設計</a:t>
                </a:r>
                <a:r>
                  <a:rPr kumimoji="0" lang="zh-TW" altLang="en-US" sz="2000" kern="0" dirty="0">
                    <a:solidFill>
                      <a:srgbClr val="C00000"/>
                    </a:solidFill>
                    <a:latin typeface="華康圓體 Std W8" pitchFamily="50" charset="-120"/>
                    <a:ea typeface="華康圓體 Std W8" pitchFamily="50" charset="-120"/>
                  </a:rPr>
                  <a:t>活動方案</a:t>
                </a:r>
                <a:endParaRPr kumimoji="0" lang="en-US" altLang="zh-TW" sz="2000" kern="0" dirty="0">
                  <a:solidFill>
                    <a:srgbClr val="C00000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  <p:sp>
            <p:nvSpPr>
              <p:cNvPr id="19" name="AutoShape 112"/>
              <p:cNvSpPr>
                <a:spLocks noChangeArrowheads="1"/>
              </p:cNvSpPr>
              <p:nvPr/>
            </p:nvSpPr>
            <p:spPr bwMode="gray">
              <a:xfrm>
                <a:off x="4133850" y="2787650"/>
                <a:ext cx="1273175" cy="450850"/>
              </a:xfrm>
              <a:prstGeom prst="curvedDownArrow">
                <a:avLst>
                  <a:gd name="adj1" fmla="val 34959"/>
                  <a:gd name="adj2" fmla="val 91438"/>
                  <a:gd name="adj3" fmla="val 54884"/>
                </a:avLst>
              </a:prstGeom>
              <a:solidFill>
                <a:srgbClr val="00B050">
                  <a:alpha val="89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8F8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 kern="0">
                  <a:solidFill>
                    <a:srgbClr val="30311D"/>
                  </a:solidFill>
                  <a:latin typeface="Arial" pitchFamily="34" charset="0"/>
                  <a:ea typeface="+mn-ea"/>
                </a:endParaRPr>
              </a:p>
            </p:txBody>
          </p:sp>
          <p:grpSp>
            <p:nvGrpSpPr>
              <p:cNvPr id="20" name="Group 113"/>
              <p:cNvGrpSpPr>
                <a:grpSpLocks/>
              </p:cNvGrpSpPr>
              <p:nvPr/>
            </p:nvGrpSpPr>
            <p:grpSpPr bwMode="auto">
              <a:xfrm>
                <a:off x="4829175" y="3328988"/>
                <a:ext cx="1306513" cy="1209675"/>
                <a:chOff x="2226" y="2171"/>
                <a:chExt cx="798" cy="741"/>
              </a:xfrm>
            </p:grpSpPr>
            <p:sp>
              <p:nvSpPr>
                <p:cNvPr id="59" name="AutoShape 114"/>
                <p:cNvSpPr>
                  <a:spLocks noChangeArrowheads="1"/>
                </p:cNvSpPr>
                <p:nvPr/>
              </p:nvSpPr>
              <p:spPr bwMode="gray">
                <a:xfrm>
                  <a:off x="2226" y="2171"/>
                  <a:ext cx="798" cy="741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4A9ACC"/>
                    </a:gs>
                    <a:gs pos="100000">
                      <a:srgbClr val="4A9ACC">
                        <a:gamma/>
                        <a:shade val="72941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FEFEFE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b="1" kern="0">
                    <a:solidFill>
                      <a:srgbClr val="30311D"/>
                    </a:solidFill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60" name="Freeform 115"/>
                <p:cNvSpPr>
                  <a:spLocks/>
                </p:cNvSpPr>
                <p:nvPr/>
              </p:nvSpPr>
              <p:spPr bwMode="gray">
                <a:xfrm>
                  <a:off x="2256" y="2208"/>
                  <a:ext cx="397" cy="370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A9ACC">
                        <a:gamma/>
                        <a:tint val="60392"/>
                        <a:invGamma/>
                      </a:srgbClr>
                    </a:gs>
                    <a:gs pos="50000">
                      <a:srgbClr val="4A9ACC">
                        <a:alpha val="0"/>
                      </a:srgbClr>
                    </a:gs>
                    <a:gs pos="100000">
                      <a:srgbClr val="4A9ACC">
                        <a:gamma/>
                        <a:tint val="60392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b="1" kern="0">
                    <a:solidFill>
                      <a:srgbClr val="30311D"/>
                    </a:solidFill>
                    <a:latin typeface="Arial" pitchFamily="34" charset="0"/>
                    <a:ea typeface="+mn-ea"/>
                  </a:endParaRPr>
                </a:p>
              </p:txBody>
            </p:sp>
          </p:grpSp>
          <p:sp>
            <p:nvSpPr>
              <p:cNvPr id="21" name="Text Box 116"/>
              <p:cNvSpPr txBox="1">
                <a:spLocks noChangeArrowheads="1"/>
              </p:cNvSpPr>
              <p:nvPr/>
            </p:nvSpPr>
            <p:spPr bwMode="white">
              <a:xfrm>
                <a:off x="4818063" y="3622675"/>
                <a:ext cx="1314450" cy="586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800" kern="0" dirty="0">
                    <a:solidFill>
                      <a:srgbClr val="FFFF00"/>
                    </a:solidFill>
                    <a:latin typeface="華康圓體 Std W8" pitchFamily="50" charset="-120"/>
                    <a:ea typeface="華康圓體 Std W8" pitchFamily="50" charset="-120"/>
                  </a:rPr>
                  <a:t>方案</a:t>
                </a:r>
                <a:endParaRPr kumimoji="0" lang="en-US" altLang="zh-TW" sz="2800" kern="0" dirty="0">
                  <a:solidFill>
                    <a:srgbClr val="FFFF00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  <p:grpSp>
            <p:nvGrpSpPr>
              <p:cNvPr id="22" name="Group 117"/>
              <p:cNvGrpSpPr>
                <a:grpSpLocks/>
              </p:cNvGrpSpPr>
              <p:nvPr/>
            </p:nvGrpSpPr>
            <p:grpSpPr bwMode="auto">
              <a:xfrm>
                <a:off x="1577975" y="2060575"/>
                <a:ext cx="1143000" cy="1119188"/>
                <a:chOff x="480" y="1200"/>
                <a:chExt cx="1042" cy="1019"/>
              </a:xfrm>
            </p:grpSpPr>
            <p:grpSp>
              <p:nvGrpSpPr>
                <p:cNvPr id="55" name="Group 118"/>
                <p:cNvGrpSpPr>
                  <a:grpSpLocks/>
                </p:cNvGrpSpPr>
                <p:nvPr/>
              </p:nvGrpSpPr>
              <p:grpSpPr bwMode="auto">
                <a:xfrm>
                  <a:off x="480" y="1200"/>
                  <a:ext cx="1042" cy="1019"/>
                  <a:chOff x="480" y="1200"/>
                  <a:chExt cx="1042" cy="1019"/>
                </a:xfrm>
              </p:grpSpPr>
              <p:pic>
                <p:nvPicPr>
                  <p:cNvPr id="57" name="Picture 119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480" y="1200"/>
                    <a:ext cx="1042" cy="1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8" name="Oval 120"/>
                  <p:cNvSpPr>
                    <a:spLocks noChangeArrowheads="1"/>
                  </p:cNvSpPr>
                  <p:nvPr/>
                </p:nvSpPr>
                <p:spPr bwMode="gray">
                  <a:xfrm>
                    <a:off x="480" y="1200"/>
                    <a:ext cx="1035" cy="10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AF7A">
                          <a:alpha val="55000"/>
                        </a:srgbClr>
                      </a:gs>
                      <a:gs pos="50000">
                        <a:srgbClr val="B2AF7A">
                          <a:gamma/>
                          <a:shade val="46275"/>
                          <a:invGamma/>
                          <a:alpha val="89999"/>
                        </a:srgbClr>
                      </a:gs>
                      <a:gs pos="100000">
                        <a:srgbClr val="B2AF7A">
                          <a:alpha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b="1" kern="0">
                      <a:solidFill>
                        <a:srgbClr val="30311D"/>
                      </a:solidFill>
                      <a:latin typeface="Arial" pitchFamily="34" charset="0"/>
                      <a:ea typeface="+mn-ea"/>
                    </a:endParaRPr>
                  </a:p>
                </p:txBody>
              </p:sp>
            </p:grpSp>
            <p:pic>
              <p:nvPicPr>
                <p:cNvPr id="56" name="Picture 121" descr="Picture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584" y="1210"/>
                  <a:ext cx="823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3" name="Group 122"/>
              <p:cNvGrpSpPr>
                <a:grpSpLocks/>
              </p:cNvGrpSpPr>
              <p:nvPr/>
            </p:nvGrpSpPr>
            <p:grpSpPr bwMode="auto">
              <a:xfrm>
                <a:off x="755650" y="3370263"/>
                <a:ext cx="1143000" cy="1119187"/>
                <a:chOff x="480" y="1200"/>
                <a:chExt cx="1042" cy="1019"/>
              </a:xfrm>
            </p:grpSpPr>
            <p:grpSp>
              <p:nvGrpSpPr>
                <p:cNvPr id="51" name="Group 123"/>
                <p:cNvGrpSpPr>
                  <a:grpSpLocks/>
                </p:cNvGrpSpPr>
                <p:nvPr/>
              </p:nvGrpSpPr>
              <p:grpSpPr bwMode="auto">
                <a:xfrm>
                  <a:off x="480" y="1200"/>
                  <a:ext cx="1042" cy="1019"/>
                  <a:chOff x="480" y="1200"/>
                  <a:chExt cx="1042" cy="1019"/>
                </a:xfrm>
              </p:grpSpPr>
              <p:pic>
                <p:nvPicPr>
                  <p:cNvPr id="53" name="Picture 124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480" y="1200"/>
                    <a:ext cx="1042" cy="1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4" name="Oval 125"/>
                  <p:cNvSpPr>
                    <a:spLocks noChangeArrowheads="1"/>
                  </p:cNvSpPr>
                  <p:nvPr/>
                </p:nvSpPr>
                <p:spPr bwMode="gray">
                  <a:xfrm>
                    <a:off x="480" y="1200"/>
                    <a:ext cx="1035" cy="10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AF7A">
                          <a:alpha val="55000"/>
                        </a:srgbClr>
                      </a:gs>
                      <a:gs pos="50000">
                        <a:srgbClr val="B2AF7A">
                          <a:gamma/>
                          <a:shade val="46275"/>
                          <a:invGamma/>
                          <a:alpha val="89999"/>
                        </a:srgbClr>
                      </a:gs>
                      <a:gs pos="100000">
                        <a:srgbClr val="B2AF7A">
                          <a:alpha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b="1" kern="0">
                      <a:solidFill>
                        <a:srgbClr val="30311D"/>
                      </a:solidFill>
                      <a:latin typeface="Arial" pitchFamily="34" charset="0"/>
                      <a:ea typeface="+mn-ea"/>
                    </a:endParaRPr>
                  </a:p>
                </p:txBody>
              </p:sp>
            </p:grpSp>
            <p:pic>
              <p:nvPicPr>
                <p:cNvPr id="52" name="Picture 126" descr="Picture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584" y="1210"/>
                  <a:ext cx="823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4" name="Group 127"/>
              <p:cNvGrpSpPr>
                <a:grpSpLocks/>
              </p:cNvGrpSpPr>
              <p:nvPr/>
            </p:nvGrpSpPr>
            <p:grpSpPr bwMode="auto">
              <a:xfrm>
                <a:off x="1577975" y="4606925"/>
                <a:ext cx="1143000" cy="1119188"/>
                <a:chOff x="480" y="1200"/>
                <a:chExt cx="1042" cy="1019"/>
              </a:xfrm>
            </p:grpSpPr>
            <p:grpSp>
              <p:nvGrpSpPr>
                <p:cNvPr id="47" name="Group 128"/>
                <p:cNvGrpSpPr>
                  <a:grpSpLocks/>
                </p:cNvGrpSpPr>
                <p:nvPr/>
              </p:nvGrpSpPr>
              <p:grpSpPr bwMode="auto">
                <a:xfrm>
                  <a:off x="480" y="1200"/>
                  <a:ext cx="1042" cy="1019"/>
                  <a:chOff x="480" y="1200"/>
                  <a:chExt cx="1042" cy="1019"/>
                </a:xfrm>
              </p:grpSpPr>
              <p:pic>
                <p:nvPicPr>
                  <p:cNvPr id="49" name="Picture 129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480" y="1200"/>
                    <a:ext cx="1042" cy="1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Oval 130"/>
                  <p:cNvSpPr>
                    <a:spLocks noChangeArrowheads="1"/>
                  </p:cNvSpPr>
                  <p:nvPr/>
                </p:nvSpPr>
                <p:spPr bwMode="gray">
                  <a:xfrm>
                    <a:off x="480" y="1200"/>
                    <a:ext cx="1035" cy="10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AF7A">
                          <a:alpha val="55000"/>
                        </a:srgbClr>
                      </a:gs>
                      <a:gs pos="50000">
                        <a:srgbClr val="B2AF7A">
                          <a:gamma/>
                          <a:shade val="46275"/>
                          <a:invGamma/>
                          <a:alpha val="89999"/>
                        </a:srgbClr>
                      </a:gs>
                      <a:gs pos="100000">
                        <a:srgbClr val="B2AF7A">
                          <a:alpha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b="1" kern="0">
                      <a:solidFill>
                        <a:srgbClr val="30311D"/>
                      </a:solidFill>
                      <a:latin typeface="Arial" pitchFamily="34" charset="0"/>
                      <a:ea typeface="+mn-ea"/>
                    </a:endParaRPr>
                  </a:p>
                </p:txBody>
              </p:sp>
            </p:grpSp>
            <p:pic>
              <p:nvPicPr>
                <p:cNvPr id="48" name="Picture 131" descr="Picture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584" y="1210"/>
                  <a:ext cx="823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5" name="Text Box 132"/>
              <p:cNvSpPr txBox="1">
                <a:spLocks noChangeArrowheads="1"/>
              </p:cNvSpPr>
              <p:nvPr/>
            </p:nvSpPr>
            <p:spPr bwMode="white">
              <a:xfrm>
                <a:off x="1620838" y="2163763"/>
                <a:ext cx="1012826" cy="793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kern="0" dirty="0">
                    <a:solidFill>
                      <a:srgbClr val="FFFFFF"/>
                    </a:solidFill>
                    <a:latin typeface="華康圓體 Std W8" pitchFamily="50" charset="-120"/>
                    <a:ea typeface="華康圓體 Std W8" pitchFamily="50" charset="-120"/>
                  </a:rPr>
                  <a:t>教育</a:t>
                </a:r>
                <a:endParaRPr kumimoji="0" lang="en-US" altLang="zh-TW" sz="2000" kern="0" dirty="0">
                  <a:solidFill>
                    <a:srgbClr val="FFFFFF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kern="0" dirty="0">
                    <a:solidFill>
                      <a:srgbClr val="FFFFFF"/>
                    </a:solidFill>
                    <a:latin typeface="華康圓體 Std W8" pitchFamily="50" charset="-120"/>
                    <a:ea typeface="華康圓體 Std W8" pitchFamily="50" charset="-120"/>
                  </a:rPr>
                  <a:t>政策</a:t>
                </a:r>
                <a:endParaRPr kumimoji="0" lang="en-US" altLang="zh-TW" sz="2000" kern="0" dirty="0">
                  <a:solidFill>
                    <a:srgbClr val="FFFFFF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  <p:sp>
            <p:nvSpPr>
              <p:cNvPr id="26" name="Text Box 133"/>
              <p:cNvSpPr txBox="1">
                <a:spLocks noChangeArrowheads="1"/>
              </p:cNvSpPr>
              <p:nvPr/>
            </p:nvSpPr>
            <p:spPr bwMode="white">
              <a:xfrm>
                <a:off x="755650" y="3479800"/>
                <a:ext cx="1012826" cy="793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kern="0" dirty="0">
                    <a:solidFill>
                      <a:srgbClr val="003366"/>
                    </a:solidFill>
                    <a:latin typeface="華康圓體 Std W8" pitchFamily="50" charset="-120"/>
                    <a:ea typeface="華康圓體 Std W8" pitchFamily="50" charset="-120"/>
                  </a:rPr>
                  <a:t>學校</a:t>
                </a:r>
                <a:endParaRPr kumimoji="0" lang="en-US" altLang="zh-TW" sz="2000" kern="0" dirty="0">
                  <a:solidFill>
                    <a:srgbClr val="003366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kern="0" dirty="0">
                    <a:solidFill>
                      <a:srgbClr val="003366"/>
                    </a:solidFill>
                    <a:latin typeface="華康圓體 Std W8" pitchFamily="50" charset="-120"/>
                    <a:ea typeface="華康圓體 Std W8" pitchFamily="50" charset="-120"/>
                  </a:rPr>
                  <a:t>需求</a:t>
                </a:r>
                <a:endParaRPr kumimoji="0" lang="en-US" altLang="zh-TW" sz="2000" kern="0" dirty="0">
                  <a:solidFill>
                    <a:srgbClr val="003366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  <p:sp>
            <p:nvSpPr>
              <p:cNvPr id="27" name="Text Box 134"/>
              <p:cNvSpPr txBox="1">
                <a:spLocks noChangeArrowheads="1"/>
              </p:cNvSpPr>
              <p:nvPr/>
            </p:nvSpPr>
            <p:spPr bwMode="white">
              <a:xfrm>
                <a:off x="1620838" y="4741863"/>
                <a:ext cx="1012826" cy="793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kern="0" dirty="0">
                    <a:solidFill>
                      <a:srgbClr val="003300"/>
                    </a:solidFill>
                    <a:latin typeface="華康圓體 Std W8" pitchFamily="50" charset="-120"/>
                    <a:ea typeface="華康圓體 Std W8" pitchFamily="50" charset="-120"/>
                  </a:rPr>
                  <a:t>學生</a:t>
                </a:r>
                <a:endParaRPr kumimoji="0" lang="en-US" altLang="zh-TW" sz="2000" kern="0" dirty="0">
                  <a:solidFill>
                    <a:srgbClr val="003300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kern="0" dirty="0">
                    <a:solidFill>
                      <a:srgbClr val="003300"/>
                    </a:solidFill>
                    <a:latin typeface="華康圓體 Std W8" pitchFamily="50" charset="-120"/>
                    <a:ea typeface="華康圓體 Std W8" pitchFamily="50" charset="-120"/>
                  </a:rPr>
                  <a:t>期待</a:t>
                </a:r>
                <a:endParaRPr kumimoji="0" lang="en-US" altLang="zh-TW" sz="2000" kern="0" dirty="0">
                  <a:solidFill>
                    <a:srgbClr val="003300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  <p:grpSp>
            <p:nvGrpSpPr>
              <p:cNvPr id="28" name="Group 135"/>
              <p:cNvGrpSpPr>
                <a:grpSpLocks/>
              </p:cNvGrpSpPr>
              <p:nvPr/>
            </p:nvGrpSpPr>
            <p:grpSpPr bwMode="auto">
              <a:xfrm>
                <a:off x="6842125" y="2060575"/>
                <a:ext cx="1143000" cy="1119188"/>
                <a:chOff x="480" y="1200"/>
                <a:chExt cx="1042" cy="1019"/>
              </a:xfrm>
            </p:grpSpPr>
            <p:grpSp>
              <p:nvGrpSpPr>
                <p:cNvPr id="43" name="Group 136"/>
                <p:cNvGrpSpPr>
                  <a:grpSpLocks/>
                </p:cNvGrpSpPr>
                <p:nvPr/>
              </p:nvGrpSpPr>
              <p:grpSpPr bwMode="auto">
                <a:xfrm>
                  <a:off x="480" y="1200"/>
                  <a:ext cx="1042" cy="1019"/>
                  <a:chOff x="480" y="1200"/>
                  <a:chExt cx="1042" cy="1019"/>
                </a:xfrm>
              </p:grpSpPr>
              <p:pic>
                <p:nvPicPr>
                  <p:cNvPr id="45" name="Picture 13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480" y="1200"/>
                    <a:ext cx="1042" cy="1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6" name="Oval 138"/>
                  <p:cNvSpPr>
                    <a:spLocks noChangeArrowheads="1"/>
                  </p:cNvSpPr>
                  <p:nvPr/>
                </p:nvSpPr>
                <p:spPr bwMode="gray">
                  <a:xfrm>
                    <a:off x="480" y="1200"/>
                    <a:ext cx="1035" cy="10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A9ACC">
                          <a:alpha val="55000"/>
                        </a:srgbClr>
                      </a:gs>
                      <a:gs pos="50000">
                        <a:srgbClr val="4A9ACC">
                          <a:gamma/>
                          <a:shade val="66275"/>
                          <a:invGamma/>
                          <a:alpha val="89999"/>
                        </a:srgbClr>
                      </a:gs>
                      <a:gs pos="100000">
                        <a:srgbClr val="4A9ACC">
                          <a:alpha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b="1" kern="0">
                      <a:solidFill>
                        <a:srgbClr val="30311D"/>
                      </a:solidFill>
                      <a:latin typeface="Arial" pitchFamily="34" charset="0"/>
                      <a:ea typeface="+mn-ea"/>
                    </a:endParaRPr>
                  </a:p>
                </p:txBody>
              </p:sp>
            </p:grpSp>
            <p:pic>
              <p:nvPicPr>
                <p:cNvPr id="44" name="Picture 139" descr="Picture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584" y="1210"/>
                  <a:ext cx="823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9" name="Text Box 140"/>
              <p:cNvSpPr txBox="1">
                <a:spLocks noChangeArrowheads="1"/>
              </p:cNvSpPr>
              <p:nvPr/>
            </p:nvSpPr>
            <p:spPr bwMode="white">
              <a:xfrm>
                <a:off x="6900862" y="2208213"/>
                <a:ext cx="1012826" cy="793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kern="0" dirty="0">
                    <a:solidFill>
                      <a:srgbClr val="FFFFFF"/>
                    </a:solidFill>
                    <a:latin typeface="華康圓體 Std W8" pitchFamily="50" charset="-120"/>
                    <a:ea typeface="華康圓體 Std W8" pitchFamily="50" charset="-120"/>
                  </a:rPr>
                  <a:t>預期成效</a:t>
                </a:r>
                <a:endParaRPr kumimoji="0" lang="en-US" altLang="zh-TW" sz="2000" kern="0" dirty="0">
                  <a:solidFill>
                    <a:srgbClr val="FFFFFF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  <p:grpSp>
            <p:nvGrpSpPr>
              <p:cNvPr id="30" name="Group 141"/>
              <p:cNvGrpSpPr>
                <a:grpSpLocks/>
              </p:cNvGrpSpPr>
              <p:nvPr/>
            </p:nvGrpSpPr>
            <p:grpSpPr bwMode="auto">
              <a:xfrm>
                <a:off x="7696200" y="3370263"/>
                <a:ext cx="1143000" cy="1119187"/>
                <a:chOff x="480" y="1200"/>
                <a:chExt cx="1042" cy="1019"/>
              </a:xfrm>
            </p:grpSpPr>
            <p:grpSp>
              <p:nvGrpSpPr>
                <p:cNvPr id="39" name="Group 142"/>
                <p:cNvGrpSpPr>
                  <a:grpSpLocks/>
                </p:cNvGrpSpPr>
                <p:nvPr/>
              </p:nvGrpSpPr>
              <p:grpSpPr bwMode="auto">
                <a:xfrm>
                  <a:off x="480" y="1200"/>
                  <a:ext cx="1042" cy="1019"/>
                  <a:chOff x="480" y="1200"/>
                  <a:chExt cx="1042" cy="1019"/>
                </a:xfrm>
              </p:grpSpPr>
              <p:pic>
                <p:nvPicPr>
                  <p:cNvPr id="41" name="Picture 143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480" y="1200"/>
                    <a:ext cx="1042" cy="1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2" name="Oval 144"/>
                  <p:cNvSpPr>
                    <a:spLocks noChangeArrowheads="1"/>
                  </p:cNvSpPr>
                  <p:nvPr/>
                </p:nvSpPr>
                <p:spPr bwMode="gray">
                  <a:xfrm>
                    <a:off x="480" y="1200"/>
                    <a:ext cx="1035" cy="10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A9ACC">
                          <a:alpha val="55000"/>
                        </a:srgbClr>
                      </a:gs>
                      <a:gs pos="50000">
                        <a:srgbClr val="4A9ACC">
                          <a:gamma/>
                          <a:shade val="66275"/>
                          <a:invGamma/>
                          <a:alpha val="89999"/>
                        </a:srgbClr>
                      </a:gs>
                      <a:gs pos="100000">
                        <a:srgbClr val="4A9ACC">
                          <a:alpha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b="1" kern="0">
                      <a:solidFill>
                        <a:srgbClr val="30311D"/>
                      </a:solidFill>
                      <a:latin typeface="Arial" pitchFamily="34" charset="0"/>
                      <a:ea typeface="+mn-ea"/>
                    </a:endParaRPr>
                  </a:p>
                </p:txBody>
              </p:sp>
            </p:grpSp>
            <p:pic>
              <p:nvPicPr>
                <p:cNvPr id="40" name="Picture 145" descr="Picture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584" y="1210"/>
                  <a:ext cx="823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1" name="Text Box 146"/>
              <p:cNvSpPr txBox="1">
                <a:spLocks noChangeArrowheads="1"/>
              </p:cNvSpPr>
              <p:nvPr/>
            </p:nvSpPr>
            <p:spPr bwMode="white">
              <a:xfrm>
                <a:off x="7735888" y="3498850"/>
                <a:ext cx="1012826" cy="793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kern="0" dirty="0">
                    <a:solidFill>
                      <a:srgbClr val="003300"/>
                    </a:solidFill>
                    <a:latin typeface="華康圓體 Std W8" pitchFamily="50" charset="-120"/>
                    <a:ea typeface="華康圓體 Std W8" pitchFamily="50" charset="-120"/>
                  </a:rPr>
                  <a:t>團隊組成</a:t>
                </a:r>
                <a:endParaRPr kumimoji="0" lang="en-US" altLang="zh-TW" sz="2000" kern="0" dirty="0">
                  <a:solidFill>
                    <a:srgbClr val="003300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  <p:grpSp>
            <p:nvGrpSpPr>
              <p:cNvPr id="32" name="Group 147"/>
              <p:cNvGrpSpPr>
                <a:grpSpLocks/>
              </p:cNvGrpSpPr>
              <p:nvPr/>
            </p:nvGrpSpPr>
            <p:grpSpPr bwMode="auto">
              <a:xfrm>
                <a:off x="6842125" y="4591050"/>
                <a:ext cx="1143000" cy="1117600"/>
                <a:chOff x="480" y="1200"/>
                <a:chExt cx="1042" cy="1019"/>
              </a:xfrm>
            </p:grpSpPr>
            <p:grpSp>
              <p:nvGrpSpPr>
                <p:cNvPr id="35" name="Group 148"/>
                <p:cNvGrpSpPr>
                  <a:grpSpLocks/>
                </p:cNvGrpSpPr>
                <p:nvPr/>
              </p:nvGrpSpPr>
              <p:grpSpPr bwMode="auto">
                <a:xfrm>
                  <a:off x="480" y="1200"/>
                  <a:ext cx="1042" cy="1019"/>
                  <a:chOff x="480" y="1200"/>
                  <a:chExt cx="1042" cy="1019"/>
                </a:xfrm>
              </p:grpSpPr>
              <p:pic>
                <p:nvPicPr>
                  <p:cNvPr id="37" name="Picture 149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480" y="1200"/>
                    <a:ext cx="1042" cy="1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8" name="Oval 150"/>
                  <p:cNvSpPr>
                    <a:spLocks noChangeArrowheads="1"/>
                  </p:cNvSpPr>
                  <p:nvPr/>
                </p:nvSpPr>
                <p:spPr bwMode="gray">
                  <a:xfrm>
                    <a:off x="480" y="1200"/>
                    <a:ext cx="1035" cy="10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A9ACC">
                          <a:alpha val="55000"/>
                        </a:srgbClr>
                      </a:gs>
                      <a:gs pos="50000">
                        <a:srgbClr val="4A9ACC">
                          <a:gamma/>
                          <a:shade val="66275"/>
                          <a:invGamma/>
                          <a:alpha val="89999"/>
                        </a:srgbClr>
                      </a:gs>
                      <a:gs pos="100000">
                        <a:srgbClr val="4A9ACC">
                          <a:alpha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b="1" kern="0">
                      <a:solidFill>
                        <a:srgbClr val="30311D"/>
                      </a:solidFill>
                      <a:latin typeface="Arial" pitchFamily="34" charset="0"/>
                      <a:ea typeface="+mn-ea"/>
                    </a:endParaRPr>
                  </a:p>
                </p:txBody>
              </p:sp>
            </p:grpSp>
            <p:pic>
              <p:nvPicPr>
                <p:cNvPr id="36" name="Picture 151" descr="Picture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584" y="1210"/>
                  <a:ext cx="823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Text Box 152"/>
              <p:cNvSpPr txBox="1">
                <a:spLocks noChangeArrowheads="1"/>
              </p:cNvSpPr>
              <p:nvPr/>
            </p:nvSpPr>
            <p:spPr bwMode="white">
              <a:xfrm>
                <a:off x="6904038" y="4702175"/>
                <a:ext cx="1012826" cy="879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kern="0" dirty="0">
                    <a:solidFill>
                      <a:srgbClr val="C00000"/>
                    </a:solidFill>
                    <a:latin typeface="華康圓體 Std W8" pitchFamily="50" charset="-120"/>
                    <a:ea typeface="華康圓體 Std W8" pitchFamily="50" charset="-120"/>
                  </a:rPr>
                  <a:t>可用</a:t>
                </a:r>
                <a:endParaRPr kumimoji="0" lang="en-US" altLang="zh-TW" sz="2000" kern="0" dirty="0">
                  <a:solidFill>
                    <a:srgbClr val="C00000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  <a:p>
                <a:pPr algn="ctr" eaLnBrk="1" fontAlgn="auto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kern="0" dirty="0">
                    <a:solidFill>
                      <a:srgbClr val="C00000"/>
                    </a:solidFill>
                    <a:latin typeface="華康圓體 Std W8" pitchFamily="50" charset="-120"/>
                    <a:ea typeface="華康圓體 Std W8" pitchFamily="50" charset="-120"/>
                  </a:rPr>
                  <a:t>資源</a:t>
                </a:r>
                <a:endParaRPr kumimoji="0" lang="en-US" altLang="zh-TW" sz="2000" kern="0" dirty="0">
                  <a:solidFill>
                    <a:srgbClr val="C00000"/>
                  </a:solidFill>
                  <a:latin typeface="華康圓體 Std W8" pitchFamily="50" charset="-120"/>
                  <a:ea typeface="華康圓體 Std W8" pitchFamily="50" charset="-120"/>
                </a:endParaRPr>
              </a:p>
            </p:txBody>
          </p:sp>
          <p:sp>
            <p:nvSpPr>
              <p:cNvPr id="34" name="AutoShape 153"/>
              <p:cNvSpPr>
                <a:spLocks noChangeArrowheads="1"/>
              </p:cNvSpPr>
              <p:nvPr/>
            </p:nvSpPr>
            <p:spPr bwMode="gray">
              <a:xfrm rot="10800000" flipV="1">
                <a:off x="4156075" y="4684713"/>
                <a:ext cx="1273175" cy="471487"/>
              </a:xfrm>
              <a:prstGeom prst="curvedUpArrow">
                <a:avLst>
                  <a:gd name="adj1" fmla="val 37617"/>
                  <a:gd name="adj2" fmla="val 91624"/>
                  <a:gd name="adj3" fmla="val 33333"/>
                </a:avLst>
              </a:prstGeom>
              <a:solidFill>
                <a:srgbClr val="E36803">
                  <a:alpha val="83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8F8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 kern="0">
                  <a:solidFill>
                    <a:srgbClr val="30311D"/>
                  </a:solidFill>
                  <a:latin typeface="Arial" pitchFamily="34" charset="0"/>
                  <a:ea typeface="+mn-ea"/>
                </a:endParaRPr>
              </a:p>
            </p:txBody>
          </p:sp>
        </p:grpSp>
        <p:sp>
          <p:nvSpPr>
            <p:cNvPr id="63" name="Text Box 154"/>
            <p:cNvSpPr txBox="1">
              <a:spLocks noChangeArrowheads="1"/>
            </p:cNvSpPr>
            <p:nvPr/>
          </p:nvSpPr>
          <p:spPr bwMode="auto">
            <a:xfrm>
              <a:off x="5868144" y="2733574"/>
              <a:ext cx="1453925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kern="0" dirty="0" smtClean="0">
                  <a:solidFill>
                    <a:srgbClr val="C00000"/>
                  </a:solidFill>
                  <a:latin typeface="華康圓體 Std W8" pitchFamily="50" charset="-120"/>
                  <a:ea typeface="華康圓體 Std W8" pitchFamily="50" charset="-120"/>
                </a:rPr>
                <a:t>活動方案</a:t>
              </a:r>
              <a:endParaRPr kumimoji="0" lang="en-US" altLang="zh-TW" sz="2000" kern="0" dirty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kern="0" dirty="0" smtClean="0">
                  <a:solidFill>
                    <a:srgbClr val="C00000"/>
                  </a:solidFill>
                  <a:latin typeface="華康圓體 Std W8" pitchFamily="50" charset="-120"/>
                  <a:ea typeface="華康圓體 Std W8" pitchFamily="50" charset="-120"/>
                </a:rPr>
                <a:t>如何</a:t>
              </a:r>
              <a:r>
                <a:rPr kumimoji="0" lang="zh-TW" altLang="en-US" sz="2000" kern="0" dirty="0">
                  <a:solidFill>
                    <a:srgbClr val="C00000"/>
                  </a:solidFill>
                  <a:latin typeface="華康圓體 Std W8" pitchFamily="50" charset="-120"/>
                  <a:ea typeface="華康圓體 Std W8" pitchFamily="50" charset="-120"/>
                </a:rPr>
                <a:t>呈現</a:t>
              </a:r>
              <a:endParaRPr kumimoji="0" lang="en-US" altLang="zh-TW" sz="2000" kern="0" dirty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6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592" y="31166"/>
            <a:ext cx="4320480" cy="884400"/>
          </a:xfrm>
        </p:spPr>
        <p:txBody>
          <a:bodyPr/>
          <a:lstStyle/>
          <a:p>
            <a:r>
              <a:rPr lang="zh-TW" altLang="en-US" sz="3200" b="0" dirty="0">
                <a:latin typeface="華康圓體 Std W8" pitchFamily="50" charset="-120"/>
                <a:ea typeface="華康圓體 Std W8" pitchFamily="50" charset="-120"/>
              </a:rPr>
              <a:t>活動企劃製作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" name="標題 1"/>
          <p:cNvSpPr txBox="1">
            <a:spLocks/>
          </p:cNvSpPr>
          <p:nvPr/>
        </p:nvSpPr>
        <p:spPr>
          <a:xfrm>
            <a:off x="98120" y="915566"/>
            <a:ext cx="3681792" cy="659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en-US" sz="2500" b="0" dirty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構思方案</a:t>
            </a:r>
            <a:r>
              <a:rPr lang="zh-TW" altLang="en-US" sz="2500" b="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時必須</a:t>
            </a:r>
            <a:r>
              <a:rPr lang="zh-TW" altLang="en-US" sz="2500" b="0" dirty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清楚的事</a:t>
            </a:r>
            <a:endParaRPr lang="en-US" altLang="zh-TW" sz="2500" b="0" dirty="0">
              <a:solidFill>
                <a:srgbClr val="C00000"/>
              </a:solidFill>
              <a:latin typeface="華康圓體 Std W8" pitchFamily="50" charset="-120"/>
              <a:ea typeface="華康圓體 Std W8" pitchFamily="50" charset="-120"/>
            </a:endParaRPr>
          </a:p>
        </p:txBody>
      </p:sp>
      <p:sp>
        <p:nvSpPr>
          <p:cNvPr id="13" name="Shape 171"/>
          <p:cNvSpPr txBox="1"/>
          <p:nvPr/>
        </p:nvSpPr>
        <p:spPr>
          <a:xfrm>
            <a:off x="149467" y="1652210"/>
            <a:ext cx="8815021" cy="28335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我是否清楚知道這個方案的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目的</a:t>
            </a:r>
            <a:r>
              <a:rPr lang="en-US" altLang="zh-TW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--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滿足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誰？如何滿足？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我是否清楚的知道過去這個方案的做法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？</a:t>
            </a:r>
            <a:r>
              <a:rPr lang="en-US" altLang="zh-TW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--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優點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？缺點？大家是否滿意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？</a:t>
            </a:r>
            <a:endParaRPr lang="en-US" altLang="zh-TW" sz="20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我是否清楚的知道學校的文化？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 </a:t>
            </a:r>
            <a:r>
              <a:rPr lang="en-US" altLang="zh-TW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--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創意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的界線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 </a:t>
            </a:r>
            <a:r>
              <a:rPr lang="en-US" altLang="zh-TW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--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本身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的層級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 </a:t>
            </a:r>
            <a:r>
              <a:rPr lang="en-US" altLang="zh-TW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--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主管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的態度</a:t>
            </a:r>
          </a:p>
          <a:p>
            <a:pPr lvl="0">
              <a:buSzPct val="25000"/>
            </a:pPr>
            <a:endParaRPr lang="zh-TW" altLang="en-US" sz="2000" dirty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en-US" altLang="zh-TW" sz="20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287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592" y="31166"/>
            <a:ext cx="4320480" cy="884400"/>
          </a:xfrm>
        </p:spPr>
        <p:txBody>
          <a:bodyPr/>
          <a:lstStyle/>
          <a:p>
            <a:r>
              <a:rPr lang="zh-TW" altLang="en-US" sz="3200" b="0" dirty="0">
                <a:latin typeface="華康圓體 Std W8" pitchFamily="50" charset="-120"/>
                <a:ea typeface="華康圓體 Std W8" pitchFamily="50" charset="-120"/>
              </a:rPr>
              <a:t>活動企劃製作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" name="標題 1"/>
          <p:cNvSpPr txBox="1">
            <a:spLocks/>
          </p:cNvSpPr>
          <p:nvPr/>
        </p:nvSpPr>
        <p:spPr>
          <a:xfrm>
            <a:off x="98120" y="954628"/>
            <a:ext cx="5265968" cy="659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en-US" sz="2400" b="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活動企劃案</a:t>
            </a:r>
            <a:r>
              <a:rPr lang="zh-TW" altLang="en-US" sz="2400" b="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架構    </a:t>
            </a:r>
            <a:r>
              <a:rPr lang="zh-TW" altLang="en-US" sz="2400" b="0" dirty="0" smtClean="0">
                <a:solidFill>
                  <a:srgbClr val="C00000"/>
                </a:solidFill>
                <a:latin typeface="標楷體"/>
                <a:ea typeface="標楷體"/>
              </a:rPr>
              <a:t>★</a:t>
            </a:r>
            <a:r>
              <a:rPr lang="zh-TW" altLang="en-US" sz="2400" b="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案例分享 </a:t>
            </a:r>
            <a:endParaRPr lang="en-US" altLang="zh-TW" sz="2400" b="0" dirty="0">
              <a:solidFill>
                <a:srgbClr val="C00000"/>
              </a:solidFill>
              <a:latin typeface="華康圓體 Std W8" pitchFamily="50" charset="-120"/>
              <a:ea typeface="華康圓體 Std W8" pitchFamily="50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77782" y="1491629"/>
            <a:ext cx="424463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◆封面</a:t>
            </a:r>
          </a:p>
          <a:p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◆目次</a:t>
            </a:r>
          </a:p>
          <a:p>
            <a:pPr marL="176213" indent="-176213"/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◆活動宗旨</a:t>
            </a:r>
            <a:endParaRPr lang="en-US" altLang="zh-TW" sz="1800" dirty="0" smtClean="0">
              <a:latin typeface="華康圓體 Std W8" pitchFamily="50" charset="-120"/>
              <a:ea typeface="華康圓體 Std W8" pitchFamily="50" charset="-120"/>
            </a:endParaRPr>
          </a:p>
          <a:p>
            <a:pPr marL="176213" indent="-176213"/>
            <a:r>
              <a:rPr lang="zh-TW" altLang="en-US" sz="1800" dirty="0" smtClean="0">
                <a:latin typeface="標楷體"/>
                <a:ea typeface="標楷體"/>
              </a:rPr>
              <a:t>◆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目的</a:t>
            </a:r>
            <a:endParaRPr lang="en-US" altLang="zh-TW" sz="1800" dirty="0" smtClean="0">
              <a:latin typeface="華康圓體 Std W8" pitchFamily="50" charset="-120"/>
              <a:ea typeface="華康圓體 Std W8" pitchFamily="50" charset="-120"/>
            </a:endParaRPr>
          </a:p>
          <a:p>
            <a:pPr marL="176213" indent="-176213"/>
            <a:r>
              <a:rPr lang="zh-TW" altLang="en-US" sz="1800" dirty="0" smtClean="0">
                <a:latin typeface="標楷體"/>
                <a:ea typeface="標楷體"/>
              </a:rPr>
              <a:t>◆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活動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日期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與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時間</a:t>
            </a:r>
            <a:endParaRPr lang="en-US" altLang="zh-TW" sz="1800" dirty="0" smtClean="0">
              <a:latin typeface="華康圓體 Std W8" pitchFamily="50" charset="-120"/>
              <a:ea typeface="華康圓體 Std W8" pitchFamily="50" charset="-120"/>
            </a:endParaRPr>
          </a:p>
          <a:p>
            <a:pPr marL="176213" indent="-176213"/>
            <a:r>
              <a:rPr lang="zh-TW" altLang="en-US" sz="1800" dirty="0" smtClean="0">
                <a:latin typeface="標楷體"/>
                <a:ea typeface="標楷體"/>
              </a:rPr>
              <a:t>◆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活動地點</a:t>
            </a:r>
            <a:endParaRPr lang="en-US" altLang="zh-TW" sz="1800" dirty="0" smtClean="0">
              <a:latin typeface="標楷體"/>
              <a:ea typeface="標楷體"/>
            </a:endParaRPr>
          </a:p>
          <a:p>
            <a:pPr marL="176213" indent="-176213"/>
            <a:r>
              <a:rPr lang="zh-TW" altLang="en-US" sz="1800" dirty="0" smtClean="0">
                <a:latin typeface="標楷體"/>
                <a:ea typeface="標楷體"/>
              </a:rPr>
              <a:t>◆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活動對象、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人數</a:t>
            </a:r>
            <a:endParaRPr lang="en-US" altLang="zh-TW" sz="1800" dirty="0" smtClean="0">
              <a:latin typeface="華康圓體 Std W8" pitchFamily="50" charset="-120"/>
              <a:ea typeface="華康圓體 Std W8" pitchFamily="50" charset="-120"/>
            </a:endParaRPr>
          </a:p>
          <a:p>
            <a:pPr marL="176213" indent="-176213"/>
            <a:r>
              <a:rPr lang="zh-TW" altLang="en-US" sz="1800" dirty="0" smtClean="0">
                <a:latin typeface="標楷體"/>
                <a:ea typeface="標楷體"/>
              </a:rPr>
              <a:t>◆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主辦單位、承辦單位、協辦單位</a:t>
            </a:r>
            <a:endParaRPr lang="en-US" altLang="zh-TW" sz="1800" dirty="0">
              <a:latin typeface="華康圓體 Std W8" pitchFamily="50" charset="-120"/>
              <a:ea typeface="華康圓體 Std W8" pitchFamily="50" charset="-120"/>
            </a:endParaRPr>
          </a:p>
          <a:p>
            <a:pPr marL="176213" indent="-176213"/>
            <a:r>
              <a:rPr lang="zh-TW" altLang="en-US" sz="1800" dirty="0" smtClean="0">
                <a:latin typeface="標楷體"/>
                <a:ea typeface="標楷體"/>
              </a:rPr>
              <a:t>◆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活動內容與辦法</a:t>
            </a:r>
            <a:endParaRPr lang="en-US" altLang="zh-TW" sz="1800" dirty="0">
              <a:latin typeface="華康圓體 Std W8" pitchFamily="50" charset="-120"/>
              <a:ea typeface="華康圓體 Std W8" pitchFamily="50" charset="-120"/>
            </a:endParaRPr>
          </a:p>
          <a:p>
            <a:pPr marL="176213" indent="-176213"/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◆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活動流程</a:t>
            </a:r>
          </a:p>
          <a:p>
            <a:pPr marL="176213" indent="-176213"/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◆人力職務分配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表</a:t>
            </a:r>
          </a:p>
          <a:p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◆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時程進度規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畫（甘特圖）</a:t>
            </a:r>
            <a:endParaRPr lang="zh-TW" altLang="en-US" sz="1800" dirty="0">
              <a:latin typeface="華康圓體 Std W8" pitchFamily="50" charset="-120"/>
              <a:ea typeface="華康圓體 Std W8" pitchFamily="50" charset="-120"/>
            </a:endParaRPr>
          </a:p>
          <a:p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◆設備器材清單</a:t>
            </a:r>
          </a:p>
          <a:p>
            <a:endParaRPr lang="zh-TW" altLang="en-US" sz="1600" dirty="0">
              <a:latin typeface="華康圓體 Std W8" pitchFamily="50" charset="-120"/>
              <a:ea typeface="華康圓體 Std W8" pitchFamily="50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600450" y="1451878"/>
            <a:ext cx="436403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◆預算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表</a:t>
            </a:r>
            <a:endParaRPr lang="zh-TW" altLang="en-US" sz="1800" dirty="0">
              <a:latin typeface="華康圓體 Std W8" pitchFamily="50" charset="-120"/>
              <a:ea typeface="華康圓體 Std W8" pitchFamily="50" charset="-120"/>
            </a:endParaRPr>
          </a:p>
          <a:p>
            <a:pPr marL="176213" indent="-176213"/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◆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宣傳方式</a:t>
            </a:r>
          </a:p>
          <a:p>
            <a:pPr marL="176213" indent="-176213"/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◆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預期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效益</a:t>
            </a:r>
          </a:p>
          <a:p>
            <a:pPr marL="176213" indent="-176213"/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◆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備案計畫：先確定無論在任何情況下都不能任意更動的「固定因素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」（活動目的、對象），再找出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需要隨著客觀條件變化而調整的「變動因素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」（場地、時間、流程），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針對後者提出替代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方案。</a:t>
            </a:r>
            <a:endParaRPr lang="en-US" altLang="zh-TW" sz="1800" dirty="0" smtClean="0">
              <a:latin typeface="華康圓體 Std W8" pitchFamily="50" charset="-120"/>
              <a:ea typeface="華康圓體 Std W8" pitchFamily="50" charset="-120"/>
            </a:endParaRPr>
          </a:p>
          <a:p>
            <a:pPr marL="176213" indent="-176213"/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◆問題評量與解決方案：為預防活動期間發生緊急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狀況（火災、必要人員缺席），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可在企畫時預先評估可能遭遇的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問題，</a:t>
            </a: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並提出可行的解決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方案。</a:t>
            </a:r>
            <a:endParaRPr lang="zh-TW" altLang="en-US" sz="1800" dirty="0">
              <a:latin typeface="華康圓體 Std W8" pitchFamily="50" charset="-120"/>
              <a:ea typeface="華康圓體 Std W8" pitchFamily="50" charset="-120"/>
            </a:endParaRPr>
          </a:p>
          <a:p>
            <a:pPr marL="176213" indent="-176213"/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◆附件、工作細流、滿意度問卷</a:t>
            </a:r>
            <a:endParaRPr lang="en-US" altLang="zh-TW" sz="1800" dirty="0" smtClean="0">
              <a:latin typeface="華康圓體 Std W8" pitchFamily="50" charset="-120"/>
              <a:ea typeface="華康圓體 Std W8" pitchFamily="50" charset="-120"/>
            </a:endParaRPr>
          </a:p>
          <a:p>
            <a:pPr marL="176213" indent="-176213"/>
            <a:endParaRPr lang="zh-TW" altLang="en-US" sz="1600" dirty="0">
              <a:latin typeface="華康圓體 Std W8" pitchFamily="50" charset="-120"/>
              <a:ea typeface="華康圓體 Std W8" pitchFamily="50" charset="-120"/>
            </a:endParaRPr>
          </a:p>
        </p:txBody>
      </p:sp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15" y="1140311"/>
            <a:ext cx="262173" cy="31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0728"/>
            <a:ext cx="2619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3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592" y="31166"/>
            <a:ext cx="4320480" cy="884400"/>
          </a:xfrm>
        </p:spPr>
        <p:txBody>
          <a:bodyPr/>
          <a:lstStyle/>
          <a:p>
            <a:r>
              <a:rPr lang="zh-TW" altLang="en-US" sz="3200" b="0" dirty="0">
                <a:latin typeface="華康圓體 Std W8" pitchFamily="50" charset="-120"/>
                <a:ea typeface="華康圓體 Std W8" pitchFamily="50" charset="-120"/>
              </a:rPr>
              <a:t>活動</a:t>
            </a:r>
            <a:r>
              <a:rPr lang="zh-TW" altLang="en-US" sz="3200" b="0" dirty="0" smtClean="0">
                <a:latin typeface="華康圓體 Std W8" pitchFamily="50" charset="-120"/>
                <a:ea typeface="華康圓體 Std W8" pitchFamily="50" charset="-120"/>
              </a:rPr>
              <a:t>企劃執行</a:t>
            </a:r>
            <a:endParaRPr lang="zh-TW" altLang="en-US" sz="32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2" name="群組 11"/>
          <p:cNvGrpSpPr/>
          <p:nvPr/>
        </p:nvGrpSpPr>
        <p:grpSpPr>
          <a:xfrm>
            <a:off x="156654" y="1032738"/>
            <a:ext cx="8735825" cy="3656668"/>
            <a:chOff x="0" y="0"/>
            <a:chExt cx="9992716" cy="4331491"/>
          </a:xfrm>
        </p:grpSpPr>
        <p:cxnSp>
          <p:nvCxnSpPr>
            <p:cNvPr id="13" name="直線單箭頭接點 12"/>
            <p:cNvCxnSpPr/>
            <p:nvPr/>
          </p:nvCxnSpPr>
          <p:spPr>
            <a:xfrm flipV="1">
              <a:off x="2509114" y="570585"/>
              <a:ext cx="0" cy="3072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圓角矩形 13"/>
            <p:cNvSpPr/>
            <p:nvPr/>
          </p:nvSpPr>
          <p:spPr>
            <a:xfrm>
              <a:off x="0" y="746150"/>
              <a:ext cx="614045" cy="223012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kern="100">
                  <a:effectLst/>
                  <a:ea typeface="華康儷圓 Std W7"/>
                  <a:cs typeface="Times New Roman"/>
                </a:rPr>
                <a:t>企劃撰寫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>
            <a:xfrm>
              <a:off x="614477" y="1821485"/>
              <a:ext cx="300355" cy="73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圓角矩形 15"/>
            <p:cNvSpPr/>
            <p:nvPr/>
          </p:nvSpPr>
          <p:spPr>
            <a:xfrm>
              <a:off x="914400" y="746150"/>
              <a:ext cx="614045" cy="2229866"/>
            </a:xfrm>
            <a:prstGeom prst="round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kern="100">
                  <a:solidFill>
                    <a:srgbClr val="FFFFFF"/>
                  </a:solidFill>
                  <a:effectLst/>
                  <a:latin typeface="Calibri"/>
                  <a:ea typeface="華康儷圓 Std W7"/>
                  <a:cs typeface="Times New Roman"/>
                </a:rPr>
                <a:t>幹部會議通過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cxnSp>
          <p:nvCxnSpPr>
            <p:cNvPr id="17" name="直線單箭頭接點 16"/>
            <p:cNvCxnSpPr/>
            <p:nvPr/>
          </p:nvCxnSpPr>
          <p:spPr>
            <a:xfrm flipV="1">
              <a:off x="1528877" y="1214323"/>
              <a:ext cx="343535" cy="60642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直線單箭頭接點 17"/>
            <p:cNvCxnSpPr/>
            <p:nvPr/>
          </p:nvCxnSpPr>
          <p:spPr>
            <a:xfrm>
              <a:off x="1528877" y="1828800"/>
              <a:ext cx="394970" cy="68707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" name="圓角矩形 18"/>
            <p:cNvSpPr/>
            <p:nvPr/>
          </p:nvSpPr>
          <p:spPr>
            <a:xfrm>
              <a:off x="1916583" y="841248"/>
              <a:ext cx="1192530" cy="80454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kern="100" dirty="0">
                  <a:effectLst/>
                  <a:ea typeface="華康儷圓 Std W7"/>
                  <a:cs typeface="Times New Roman"/>
                </a:rPr>
                <a:t>學生會</a:t>
              </a:r>
              <a:endParaRPr lang="zh-TW" kern="100" dirty="0">
                <a:effectLst/>
                <a:ea typeface="新細明體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zh-TW" kern="100" dirty="0">
                  <a:effectLst/>
                  <a:ea typeface="華康儷圓 Std W7"/>
                  <a:cs typeface="Times New Roman"/>
                </a:rPr>
                <a:t>申請經費</a:t>
              </a:r>
              <a:endParaRPr lang="zh-TW" kern="100" dirty="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1923898" y="2011680"/>
              <a:ext cx="1192530" cy="804545"/>
            </a:xfrm>
            <a:prstGeom prst="round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kern="100" dirty="0">
                  <a:solidFill>
                    <a:srgbClr val="FFFFFF"/>
                  </a:solidFill>
                  <a:effectLst/>
                  <a:latin typeface="Calibri"/>
                  <a:ea typeface="華康儷圓 Std W7"/>
                  <a:cs typeface="Times New Roman"/>
                </a:rPr>
                <a:t>課外組</a:t>
              </a:r>
              <a:endParaRPr lang="zh-TW" kern="100" dirty="0">
                <a:effectLst/>
                <a:latin typeface="Calibri"/>
                <a:ea typeface="新細明體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zh-TW" kern="100" dirty="0">
                  <a:solidFill>
                    <a:srgbClr val="FFFFFF"/>
                  </a:solidFill>
                  <a:effectLst/>
                  <a:latin typeface="Calibri"/>
                  <a:ea typeface="華康儷圓 Std W7"/>
                  <a:cs typeface="Times New Roman"/>
                </a:rPr>
                <a:t>申請經費</a:t>
              </a:r>
              <a:endParaRPr lang="zh-TW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>
              <a:off x="3138221" y="1265529"/>
              <a:ext cx="453390" cy="68008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" name="直線單箭頭接點 21"/>
            <p:cNvCxnSpPr/>
            <p:nvPr/>
          </p:nvCxnSpPr>
          <p:spPr>
            <a:xfrm flipV="1">
              <a:off x="3138221" y="1945843"/>
              <a:ext cx="453390" cy="56959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" name="圓角矩形 22"/>
            <p:cNvSpPr/>
            <p:nvPr/>
          </p:nvSpPr>
          <p:spPr>
            <a:xfrm>
              <a:off x="3642970" y="782726"/>
              <a:ext cx="614045" cy="2238147"/>
            </a:xfrm>
            <a:prstGeom prst="round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500" kern="100" dirty="0">
                  <a:solidFill>
                    <a:srgbClr val="FFFFFF"/>
                  </a:solidFill>
                  <a:effectLst/>
                  <a:latin typeface="Calibri"/>
                  <a:ea typeface="華康儷圓 Std W7"/>
                  <a:cs typeface="Times New Roman"/>
                </a:rPr>
                <a:t>核定補助金額後執行</a:t>
              </a:r>
              <a:endParaRPr lang="zh-TW" sz="1500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>
              <a:off x="2509114" y="2845613"/>
              <a:ext cx="0" cy="3364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圓角矩形 24"/>
            <p:cNvSpPr/>
            <p:nvPr/>
          </p:nvSpPr>
          <p:spPr>
            <a:xfrm>
              <a:off x="1916583" y="0"/>
              <a:ext cx="1148639" cy="53383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400" kern="100">
                  <a:solidFill>
                    <a:srgbClr val="FFFFFF"/>
                  </a:solidFill>
                  <a:effectLst/>
                  <a:ea typeface="華康儷圓 Std W7"/>
                  <a:cs typeface="Times New Roman"/>
                </a:rPr>
                <a:t>駁回申請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1967789" y="3167481"/>
              <a:ext cx="1148639" cy="533832"/>
            </a:xfrm>
            <a:prstGeom prst="round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400" kern="100">
                  <a:solidFill>
                    <a:srgbClr val="FFFFFF"/>
                  </a:solidFill>
                  <a:effectLst/>
                  <a:latin typeface="Calibri"/>
                  <a:ea typeface="華康儷圓 Std W7"/>
                  <a:cs typeface="Times New Roman"/>
                </a:rPr>
                <a:t>駁回申請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>
            <a:xfrm>
              <a:off x="4308653" y="1880006"/>
              <a:ext cx="300355" cy="731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8" name="圓角矩形 27"/>
            <p:cNvSpPr/>
            <p:nvPr/>
          </p:nvSpPr>
          <p:spPr>
            <a:xfrm>
              <a:off x="4608576" y="782726"/>
              <a:ext cx="848564" cy="2238147"/>
            </a:xfrm>
            <a:prstGeom prst="round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500" kern="100" dirty="0">
                  <a:solidFill>
                    <a:srgbClr val="FFFFFF"/>
                  </a:solidFill>
                  <a:effectLst/>
                  <a:latin typeface="Calibri"/>
                  <a:ea typeface="華康儷圓 Std W7"/>
                  <a:cs typeface="Times New Roman"/>
                </a:rPr>
                <a:t>（一籌、二籌</a:t>
              </a:r>
              <a:r>
                <a:rPr lang="en-US" sz="1500" kern="100" dirty="0">
                  <a:solidFill>
                    <a:srgbClr val="FFFFFF"/>
                  </a:solidFill>
                  <a:effectLst/>
                  <a:latin typeface="Calibri"/>
                  <a:ea typeface="華康儷圓 Std W7"/>
                  <a:cs typeface="Times New Roman"/>
                </a:rPr>
                <a:t>…</a:t>
              </a:r>
              <a:r>
                <a:rPr lang="zh-TW" sz="1500" kern="100" dirty="0">
                  <a:solidFill>
                    <a:srgbClr val="FFFFFF"/>
                  </a:solidFill>
                  <a:effectLst/>
                  <a:latin typeface="Calibri"/>
                  <a:ea typeface="華康儷圓 Std W7"/>
                  <a:cs typeface="Times New Roman"/>
                </a:rPr>
                <a:t>總籌）召開籌備會議</a:t>
              </a:r>
              <a:endParaRPr lang="zh-TW" sz="1500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cxnSp>
          <p:nvCxnSpPr>
            <p:cNvPr id="29" name="直線單箭頭接點 28"/>
            <p:cNvCxnSpPr/>
            <p:nvPr/>
          </p:nvCxnSpPr>
          <p:spPr>
            <a:xfrm>
              <a:off x="5032858" y="3050438"/>
              <a:ext cx="0" cy="336499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" name="圓角矩形 29"/>
            <p:cNvSpPr/>
            <p:nvPr/>
          </p:nvSpPr>
          <p:spPr>
            <a:xfrm>
              <a:off x="3630059" y="3373276"/>
              <a:ext cx="2805596" cy="95821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400" kern="100" dirty="0">
                  <a:solidFill>
                    <a:srgbClr val="FFFFFF"/>
                  </a:solidFill>
                  <a:effectLst/>
                  <a:ea typeface="華康儷圓 Std W7"/>
                  <a:cs typeface="Times New Roman"/>
                </a:rPr>
                <a:t>依據企劃書內容及籌備會決議進行籌備</a:t>
              </a:r>
              <a:r>
                <a:rPr lang="zh-TW" sz="1400" kern="100" dirty="0" smtClean="0">
                  <a:solidFill>
                    <a:srgbClr val="FFFFFF"/>
                  </a:solidFill>
                  <a:effectLst/>
                  <a:ea typeface="華康儷圓 Std W7"/>
                  <a:cs typeface="Times New Roman"/>
                </a:rPr>
                <a:t>工作</a:t>
              </a:r>
              <a:r>
                <a:rPr lang="zh-TW" altLang="en-US" sz="1400" kern="100" dirty="0" smtClean="0">
                  <a:solidFill>
                    <a:srgbClr val="FFFFFF"/>
                  </a:solidFill>
                  <a:effectLst/>
                  <a:ea typeface="華康儷圓 Std W7"/>
                  <a:cs typeface="Times New Roman"/>
                </a:rPr>
                <a:t>，</a:t>
              </a:r>
              <a:r>
                <a:rPr lang="zh-TW" altLang="en-US" sz="1400" kern="100" dirty="0" smtClean="0">
                  <a:solidFill>
                    <a:srgbClr val="FF0000"/>
                  </a:solidFill>
                  <a:effectLst/>
                  <a:ea typeface="華康儷圓 Std W7"/>
                  <a:cs typeface="Times New Roman"/>
                </a:rPr>
                <a:t>活動前一天必須召開行前會議跑細流。</a:t>
              </a:r>
              <a:endParaRPr lang="zh-TW" sz="1200" kern="100" dirty="0">
                <a:solidFill>
                  <a:srgbClr val="FF0000"/>
                </a:solidFill>
                <a:effectLst/>
                <a:ea typeface="新細明體"/>
                <a:cs typeface="Times New Roman"/>
              </a:endParaRPr>
            </a:p>
          </p:txBody>
        </p:sp>
        <p:cxnSp>
          <p:nvCxnSpPr>
            <p:cNvPr id="31" name="直線單箭頭接點 30"/>
            <p:cNvCxnSpPr/>
            <p:nvPr/>
          </p:nvCxnSpPr>
          <p:spPr>
            <a:xfrm>
              <a:off x="5457139" y="1887321"/>
              <a:ext cx="300355" cy="731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2" name="圓角矩形 31"/>
            <p:cNvSpPr/>
            <p:nvPr/>
          </p:nvSpPr>
          <p:spPr>
            <a:xfrm>
              <a:off x="5757063" y="782726"/>
              <a:ext cx="819302" cy="2238147"/>
            </a:xfrm>
            <a:prstGeom prst="round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sz="1500" kern="100" dirty="0">
                  <a:solidFill>
                    <a:srgbClr val="FFFFFF"/>
                  </a:solidFill>
                  <a:latin typeface="Calibri"/>
                  <a:ea typeface="華康儷圓 Std W7"/>
                  <a:cs typeface="Times New Roman"/>
                </a:rPr>
                <a:t>（依據細流執行工作）活動執行日</a:t>
              </a:r>
            </a:p>
          </p:txBody>
        </p:sp>
        <p:cxnSp>
          <p:nvCxnSpPr>
            <p:cNvPr id="33" name="直線單箭頭接點 32"/>
            <p:cNvCxnSpPr/>
            <p:nvPr/>
          </p:nvCxnSpPr>
          <p:spPr>
            <a:xfrm>
              <a:off x="6612941" y="1887321"/>
              <a:ext cx="300355" cy="731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4" name="圓角矩形 33"/>
            <p:cNvSpPr/>
            <p:nvPr/>
          </p:nvSpPr>
          <p:spPr>
            <a:xfrm>
              <a:off x="6912864" y="782726"/>
              <a:ext cx="614045" cy="2267712"/>
            </a:xfrm>
            <a:prstGeom prst="round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kern="100">
                  <a:solidFill>
                    <a:srgbClr val="FFFFFF"/>
                  </a:solidFill>
                  <a:effectLst/>
                  <a:latin typeface="Calibri"/>
                  <a:ea typeface="華康儷圓 Std W7"/>
                  <a:cs typeface="Times New Roman"/>
                </a:rPr>
                <a:t>召開活動檢討會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cxnSp>
          <p:nvCxnSpPr>
            <p:cNvPr id="35" name="直線單箭頭接點 34"/>
            <p:cNvCxnSpPr/>
            <p:nvPr/>
          </p:nvCxnSpPr>
          <p:spPr>
            <a:xfrm>
              <a:off x="7563917" y="1894637"/>
              <a:ext cx="300355" cy="731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6" name="圓角矩形 35"/>
            <p:cNvSpPr/>
            <p:nvPr/>
          </p:nvSpPr>
          <p:spPr>
            <a:xfrm>
              <a:off x="7863840" y="782726"/>
              <a:ext cx="819150" cy="2267712"/>
            </a:xfrm>
            <a:prstGeom prst="round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kern="100" dirty="0">
                  <a:solidFill>
                    <a:srgbClr val="FFFFFF"/>
                  </a:solidFill>
                  <a:effectLst/>
                  <a:latin typeface="Calibri"/>
                  <a:ea typeface="華康儷圓 Std W7"/>
                  <a:cs typeface="Times New Roman"/>
                </a:rPr>
                <a:t>滿意度問卷分析、</a:t>
              </a:r>
              <a:endParaRPr lang="zh-TW" sz="1200" kern="100" dirty="0">
                <a:effectLst/>
                <a:latin typeface="Calibri"/>
                <a:ea typeface="新細明體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1600" kern="100" dirty="0">
                  <a:solidFill>
                    <a:srgbClr val="FFFFFF"/>
                  </a:solidFill>
                  <a:effectLst/>
                  <a:latin typeface="Calibri"/>
                  <a:ea typeface="華康儷圓 Std W7"/>
                  <a:cs typeface="Times New Roman"/>
                </a:rPr>
                <a:t>經費</a:t>
              </a:r>
              <a:r>
                <a:rPr lang="zh-TW" sz="1600" kern="100" dirty="0" smtClean="0">
                  <a:solidFill>
                    <a:srgbClr val="FFFFFF"/>
                  </a:solidFill>
                  <a:effectLst/>
                  <a:latin typeface="Calibri"/>
                  <a:ea typeface="華康儷圓 Std W7"/>
                  <a:cs typeface="Times New Roman"/>
                </a:rPr>
                <a:t>結算</a:t>
              </a:r>
              <a:r>
                <a:rPr lang="zh-TW" altLang="en-US" sz="1600" kern="100" dirty="0" smtClean="0">
                  <a:solidFill>
                    <a:srgbClr val="FFFFFF"/>
                  </a:solidFill>
                  <a:effectLst/>
                  <a:latin typeface="Calibri"/>
                  <a:ea typeface="華康儷圓 Std W7"/>
                  <a:cs typeface="Times New Roman"/>
                </a:rPr>
                <a:t>核銷</a:t>
              </a:r>
              <a:endParaRPr lang="zh-TW" sz="1200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cxnSp>
          <p:nvCxnSpPr>
            <p:cNvPr id="37" name="直線單箭頭接點 36"/>
            <p:cNvCxnSpPr/>
            <p:nvPr/>
          </p:nvCxnSpPr>
          <p:spPr>
            <a:xfrm>
              <a:off x="8697773" y="1880006"/>
              <a:ext cx="300355" cy="731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8" name="圓角矩形 37"/>
            <p:cNvSpPr/>
            <p:nvPr/>
          </p:nvSpPr>
          <p:spPr>
            <a:xfrm>
              <a:off x="8997696" y="782726"/>
              <a:ext cx="760730" cy="2267585"/>
            </a:xfrm>
            <a:prstGeom prst="round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sz="1500" kern="100" dirty="0">
                  <a:solidFill>
                    <a:srgbClr val="FFFFFF"/>
                  </a:solidFill>
                  <a:latin typeface="Calibri"/>
                  <a:ea typeface="華康儷圓 Std W7"/>
                  <a:cs typeface="Times New Roman"/>
                </a:rPr>
                <a:t>製作成果報告（呈報補助單位及留存）</a:t>
              </a:r>
            </a:p>
          </p:txBody>
        </p:sp>
        <p:cxnSp>
          <p:nvCxnSpPr>
            <p:cNvPr id="39" name="直線單箭頭接點 38"/>
            <p:cNvCxnSpPr/>
            <p:nvPr/>
          </p:nvCxnSpPr>
          <p:spPr>
            <a:xfrm>
              <a:off x="9370771" y="3079699"/>
              <a:ext cx="0" cy="33591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0" name="圓角矩形 39"/>
            <p:cNvSpPr/>
            <p:nvPr/>
          </p:nvSpPr>
          <p:spPr>
            <a:xfrm>
              <a:off x="8800186" y="3423513"/>
              <a:ext cx="1192530" cy="804545"/>
            </a:xfrm>
            <a:prstGeom prst="round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kern="100">
                  <a:solidFill>
                    <a:srgbClr val="FFFFFF"/>
                  </a:solidFill>
                  <a:effectLst/>
                  <a:latin typeface="Calibri"/>
                  <a:ea typeface="華康儷圓 Std W7"/>
                  <a:cs typeface="Times New Roman"/>
                </a:rPr>
                <a:t>結案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2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592" y="31166"/>
            <a:ext cx="4320480" cy="884400"/>
          </a:xfrm>
        </p:spPr>
        <p:txBody>
          <a:bodyPr/>
          <a:lstStyle/>
          <a:p>
            <a:r>
              <a:rPr lang="zh-TW" altLang="en-US" sz="3200" b="0" dirty="0">
                <a:latin typeface="華康圓體 Std W8" pitchFamily="50" charset="-120"/>
                <a:ea typeface="華康圓體 Std W8" pitchFamily="50" charset="-120"/>
              </a:rPr>
              <a:t>活動</a:t>
            </a:r>
            <a:r>
              <a:rPr lang="zh-TW" altLang="en-US" sz="3200" b="0" dirty="0" smtClean="0">
                <a:latin typeface="華康圓體 Std W8" pitchFamily="50" charset="-120"/>
                <a:ea typeface="華康圓體 Std W8" pitchFamily="50" charset="-120"/>
              </a:rPr>
              <a:t>企劃執行</a:t>
            </a:r>
            <a:endParaRPr lang="zh-TW" altLang="en-US" sz="32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" name="標題 1"/>
          <p:cNvSpPr txBox="1">
            <a:spLocks/>
          </p:cNvSpPr>
          <p:nvPr/>
        </p:nvSpPr>
        <p:spPr>
          <a:xfrm>
            <a:off x="98121" y="915566"/>
            <a:ext cx="2483768" cy="576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en-US" sz="2500" b="0" dirty="0" smtClean="0">
                <a:latin typeface="華康圓體 Std W8" pitchFamily="50" charset="-120"/>
                <a:ea typeface="華康圓體 Std W8" pitchFamily="50" charset="-120"/>
              </a:rPr>
              <a:t>活動執行提醒</a:t>
            </a:r>
            <a:endParaRPr lang="zh-TW" altLang="en-US" sz="25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sp>
        <p:nvSpPr>
          <p:cNvPr id="13" name="Shape 171"/>
          <p:cNvSpPr txBox="1"/>
          <p:nvPr/>
        </p:nvSpPr>
        <p:spPr>
          <a:xfrm>
            <a:off x="122039" y="1491630"/>
            <a:ext cx="8815021" cy="34563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600"/>
              </a:spcBef>
              <a:buSzPct val="25000"/>
            </a:pP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◆總召</a:t>
            </a:r>
            <a:r>
              <a:rPr lang="zh-TW" altLang="en-US" sz="18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不得兼任小組工作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，且必須確實掌握活動工作進度並持續追蹤。</a:t>
            </a:r>
            <a:endParaRPr lang="en-US" altLang="zh-TW" sz="18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buSzPct val="25000"/>
            </a:pP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◆會</a:t>
            </a:r>
            <a:r>
              <a:rPr lang="en-US" altLang="zh-TW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/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社長必須掌握活動進度，以提供總召必要協助。</a:t>
            </a:r>
            <a:endParaRPr lang="en-US" altLang="zh-TW" sz="18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buSzPct val="25000"/>
            </a:pP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◆</a:t>
            </a:r>
            <a:r>
              <a:rPr lang="zh-TW" altLang="en-US" sz="18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各組（尤其是</a:t>
            </a:r>
            <a:r>
              <a:rPr lang="zh-TW" altLang="en-US" sz="1800" dirty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機動組</a:t>
            </a:r>
            <a:r>
              <a:rPr lang="zh-TW" altLang="en-US" sz="18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）必須熟知各組工作內容以隨時提供必要支援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。</a:t>
            </a:r>
            <a:endParaRPr lang="en-US" altLang="zh-TW" sz="18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buSzPct val="25000"/>
            </a:pP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◆如遇校內行政流程卡關或社團內無法解決之問題，隨時</a:t>
            </a:r>
            <a:r>
              <a:rPr lang="zh-TW" altLang="en-US" sz="18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向課外組求援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。</a:t>
            </a:r>
            <a:endParaRPr lang="en-US" altLang="zh-TW" sz="18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271463" lvl="0" indent="-271463">
              <a:spcBef>
                <a:spcPts val="600"/>
              </a:spcBef>
              <a:buSzPct val="25000"/>
            </a:pP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◆總召必須掌握各項活動相關資訊，如遇天候或不可抗力情形，</a:t>
            </a:r>
            <a:r>
              <a:rPr lang="zh-TW" altLang="en-US" sz="18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最遲需於前二天決定是否啟動備案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。</a:t>
            </a:r>
            <a:endParaRPr lang="en-US" altLang="zh-TW" sz="18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271463" lvl="0" indent="-271463">
              <a:spcBef>
                <a:spcPts val="600"/>
              </a:spcBef>
              <a:buSzPct val="25000"/>
            </a:pP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◆活動</a:t>
            </a:r>
            <a:r>
              <a:rPr lang="zh-TW" altLang="en-US" sz="18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前一天必須召開行前會議跑工作細流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，以確認所有人員工作及器材到位（所有器材必須事先完成測試）。</a:t>
            </a:r>
            <a:endParaRPr lang="en-US" altLang="zh-TW" sz="18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271463" lvl="0" indent="-271463">
              <a:spcBef>
                <a:spcPts val="600"/>
              </a:spcBef>
              <a:buSzPct val="25000"/>
            </a:pP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◆活動當天如遇突發狀況，一律由總召進行裁示，重大情節時總召務必與會</a:t>
            </a:r>
            <a:r>
              <a:rPr lang="en-US" altLang="zh-TW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/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社長討論後決定。</a:t>
            </a:r>
            <a:endParaRPr lang="en-US" altLang="zh-TW" sz="1800" dirty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SzPct val="25000"/>
            </a:pPr>
            <a:endParaRPr lang="en-US" altLang="zh-TW" sz="20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SzPct val="25000"/>
            </a:pPr>
            <a:endParaRPr lang="zh-TW" altLang="en-US" sz="20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en-US" altLang="zh-TW" sz="20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55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592" y="31166"/>
            <a:ext cx="4320480" cy="884400"/>
          </a:xfrm>
        </p:spPr>
        <p:txBody>
          <a:bodyPr/>
          <a:lstStyle/>
          <a:p>
            <a:r>
              <a:rPr lang="zh-TW" altLang="en-US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活動</a:t>
            </a:r>
            <a:r>
              <a:rPr lang="zh-TW" alt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行銷</a:t>
            </a:r>
            <a:r>
              <a:rPr lang="zh-TW" alt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策略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92" y="602746"/>
            <a:ext cx="6370216" cy="451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/>
          <p:cNvSpPr txBox="1">
            <a:spLocks/>
          </p:cNvSpPr>
          <p:nvPr/>
        </p:nvSpPr>
        <p:spPr>
          <a:xfrm>
            <a:off x="251520" y="123478"/>
            <a:ext cx="1800200" cy="72692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4000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Hello!</a:t>
            </a:r>
            <a:endParaRPr lang="en" sz="4000" b="1" dirty="0">
              <a:solidFill>
                <a:srgbClr val="C0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Shape 64"/>
          <p:cNvSpPr txBox="1">
            <a:spLocks/>
          </p:cNvSpPr>
          <p:nvPr/>
        </p:nvSpPr>
        <p:spPr>
          <a:xfrm>
            <a:off x="107504" y="724407"/>
            <a:ext cx="8712968" cy="44045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靜宜大學課指組組長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9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年、生輔組組長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年。</a:t>
            </a:r>
            <a:endParaRPr lang="en-US" altLang="zh-TW" sz="19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北中南等大專院校百餘場次全校社團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/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學生會評鑑評審。</a:t>
            </a:r>
            <a:endParaRPr lang="en-US" altLang="zh-TW" sz="19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99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、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100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、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101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年全國大專校院社團評鑑評審。</a:t>
            </a:r>
            <a:endParaRPr lang="en-US" altLang="zh-TW" sz="19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102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、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103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、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105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、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108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年全國大專校院學生會成果競賽評審。</a:t>
            </a:r>
            <a:endParaRPr lang="en-US" altLang="zh-TW" sz="19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100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、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102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、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103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、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105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年彰雲嘉大學校院聯盟社團成果聯展評審。</a:t>
            </a:r>
            <a:endParaRPr lang="en-US" altLang="zh-TW" sz="19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102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、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104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年參與教育部青年署「大專校院全校性學生自治組織成果競賽評分標準諮詢會議」。</a:t>
            </a:r>
            <a:endParaRPr lang="en-US" altLang="zh-TW" sz="19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107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年全國大專校院學生會成果競賽計畫主持人。</a:t>
            </a:r>
            <a:endParaRPr lang="en-US" altLang="zh-TW" sz="19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中華學生社團教育學會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100-101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年度監事、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102-103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年度理事、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104-105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年度監事、</a:t>
            </a:r>
            <a:r>
              <a:rPr lang="en-US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108-109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年度顧問。</a:t>
            </a:r>
            <a:endParaRPr lang="en-US" altLang="zh-TW" sz="19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zh-TW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中華青年創新網絡協會顧問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。</a:t>
            </a:r>
            <a:endParaRPr lang="en-US" altLang="zh-TW" sz="19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19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社團輔導相關課程</a:t>
            </a:r>
            <a:r>
              <a:rPr lang="zh-TW" altLang="en-US" sz="19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講師。</a:t>
            </a:r>
            <a:endParaRPr lang="en-US" altLang="zh-TW" sz="19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>
              <a:buClr>
                <a:schemeClr val="dk1"/>
              </a:buClr>
              <a:buSzPct val="91666"/>
              <a:buFont typeface="Arial"/>
              <a:buNone/>
            </a:pPr>
            <a:endParaRPr lang="en" sz="1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98004">
            <a:off x="7165308" y="200574"/>
            <a:ext cx="1598342" cy="2125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2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9582"/>
            <a:ext cx="450496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899592" y="31166"/>
            <a:ext cx="4320480" cy="884400"/>
          </a:xfrm>
        </p:spPr>
        <p:txBody>
          <a:bodyPr/>
          <a:lstStyle/>
          <a:p>
            <a:r>
              <a:rPr lang="zh-TW" altLang="en-US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活動</a:t>
            </a:r>
            <a:r>
              <a:rPr lang="zh-TW" alt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行銷</a:t>
            </a:r>
            <a:r>
              <a:rPr lang="zh-TW" alt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策略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6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7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8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525503"/>
              </p:ext>
            </p:extLst>
          </p:nvPr>
        </p:nvGraphicFramePr>
        <p:xfrm>
          <a:off x="277608" y="1059582"/>
          <a:ext cx="3960440" cy="3391110"/>
        </p:xfrm>
        <a:graphic>
          <a:graphicData uri="http://schemas.openxmlformats.org/drawingml/2006/table">
            <a:tbl>
              <a:tblPr firstRow="1" firstCol="1" bandRow="1"/>
              <a:tblGrid>
                <a:gridCol w="471489"/>
                <a:gridCol w="1807377"/>
                <a:gridCol w="1681574"/>
              </a:tblGrid>
              <a:tr h="15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8080" marR="480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b="1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對達成目標有幫助的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8080" marR="480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對達成目標有害的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8080" marR="480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09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8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內部</a:t>
                      </a:r>
                      <a:r>
                        <a:rPr lang="en-US" sz="8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(</a:t>
                      </a:r>
                      <a:r>
                        <a:rPr lang="zh-TW" sz="8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組織</a:t>
                      </a:r>
                      <a:r>
                        <a:rPr lang="en-US" sz="8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)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8080" marR="48080" marT="0" marB="0" vert="eaVert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Strength</a:t>
                      </a:r>
                      <a:r>
                        <a:rPr lang="zh-TW" sz="10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優勢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8080" marR="480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Weakness</a:t>
                      </a:r>
                      <a:r>
                        <a:rPr lang="zh-TW" sz="1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劣勢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8080" marR="480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3692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8080" marR="480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8080" marR="480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8716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8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外部</a:t>
                      </a:r>
                      <a:r>
                        <a:rPr lang="en-US" sz="8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(</a:t>
                      </a:r>
                      <a:r>
                        <a:rPr lang="zh-TW" sz="8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環境</a:t>
                      </a:r>
                      <a:r>
                        <a:rPr lang="en-US" sz="8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)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8080" marR="48080" marT="0" marB="0" vert="eaVert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Opportunity</a:t>
                      </a:r>
                      <a:r>
                        <a:rPr lang="zh-TW" sz="10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機會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8080" marR="480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Threat</a:t>
                      </a:r>
                      <a:r>
                        <a:rPr lang="zh-TW" sz="1000" b="1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威脅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8080" marR="480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4615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8080" marR="480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8080" marR="480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3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592" y="31166"/>
            <a:ext cx="4320480" cy="884400"/>
          </a:xfrm>
        </p:spPr>
        <p:txBody>
          <a:bodyPr/>
          <a:lstStyle/>
          <a:p>
            <a:r>
              <a:rPr lang="zh-TW" altLang="en-US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活動</a:t>
            </a:r>
            <a:r>
              <a:rPr lang="zh-TW" alt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行銷</a:t>
            </a:r>
            <a:r>
              <a:rPr lang="zh-TW" alt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策略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5" y="987574"/>
            <a:ext cx="793805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8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592" y="31166"/>
            <a:ext cx="4320480" cy="884400"/>
          </a:xfrm>
        </p:spPr>
        <p:txBody>
          <a:bodyPr/>
          <a:lstStyle/>
          <a:p>
            <a:r>
              <a:rPr lang="zh-TW" altLang="en-US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活動</a:t>
            </a:r>
            <a:r>
              <a:rPr lang="zh-TW" alt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行銷</a:t>
            </a:r>
            <a:r>
              <a:rPr lang="zh-TW" alt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策略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" name="標題 1"/>
          <p:cNvSpPr txBox="1">
            <a:spLocks/>
          </p:cNvSpPr>
          <p:nvPr/>
        </p:nvSpPr>
        <p:spPr>
          <a:xfrm>
            <a:off x="98121" y="915566"/>
            <a:ext cx="2169623" cy="576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en-US" sz="2400" b="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策略思考步驟</a:t>
            </a:r>
            <a:endParaRPr lang="zh-TW" altLang="en-US" sz="2400" b="0" dirty="0">
              <a:solidFill>
                <a:srgbClr val="C00000"/>
              </a:solidFill>
              <a:latin typeface="華康圓體 Std W8" pitchFamily="50" charset="-120"/>
              <a:ea typeface="華康圓體 Std W8" pitchFamily="50" charset="-120"/>
            </a:endParaRPr>
          </a:p>
        </p:txBody>
      </p:sp>
      <p:sp>
        <p:nvSpPr>
          <p:cNvPr id="13" name="Shape 171"/>
          <p:cNvSpPr txBox="1"/>
          <p:nvPr/>
        </p:nvSpPr>
        <p:spPr>
          <a:xfrm>
            <a:off x="65858" y="1419622"/>
            <a:ext cx="8938375" cy="34563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600"/>
              </a:spcBef>
              <a:buSzPct val="25000"/>
            </a:pP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◆</a:t>
            </a:r>
            <a:r>
              <a:rPr lang="zh-TW" altLang="en-US" sz="18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運用</a:t>
            </a:r>
            <a:r>
              <a:rPr lang="en-US" altLang="zh-TW" sz="18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SWOT</a:t>
            </a:r>
            <a:r>
              <a:rPr lang="zh-TW" altLang="en-US" sz="18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分析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，先評估此活動之各項優勢、劣勢、機會與威脅。</a:t>
            </a:r>
            <a:endParaRPr lang="en-US" altLang="zh-TW" sz="18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buSzPct val="25000"/>
            </a:pPr>
            <a:r>
              <a:rPr lang="zh-TW" altLang="en-US" sz="18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</a:t>
            </a:r>
            <a:r>
              <a:rPr lang="en-US" altLang="zh-TW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--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守住優勢、扭轉劣勢、創造機會、抵抗威脅。</a:t>
            </a:r>
            <a:endParaRPr lang="en-US" altLang="zh-TW" sz="18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271463" lvl="0" indent="-271463">
              <a:spcBef>
                <a:spcPts val="600"/>
              </a:spcBef>
              <a:buSzPct val="25000"/>
            </a:pP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◆找出活動目的並定位，確認活動賣點及吸引人之處，以此為利基進行</a:t>
            </a:r>
            <a:r>
              <a:rPr lang="zh-TW" altLang="en-US" sz="18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主視覺活動包裝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，包括：活動名稱、廣告標語（</a:t>
            </a:r>
            <a:r>
              <a:rPr lang="en-US" altLang="zh-TW" sz="18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Slogan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）、活動商標（</a:t>
            </a:r>
            <a:r>
              <a:rPr lang="en-US" altLang="zh-TW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LOGO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）、所有文宣品。</a:t>
            </a:r>
            <a:endParaRPr lang="en-US" altLang="zh-TW" sz="18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271463" lvl="0" indent="-271463">
              <a:spcBef>
                <a:spcPts val="600"/>
              </a:spcBef>
              <a:buSzPct val="25000"/>
            </a:pP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◆</a:t>
            </a:r>
            <a:r>
              <a:rPr lang="en-US" altLang="zh-TW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Slogan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為活動宣傳靈魂，</a:t>
            </a:r>
            <a:r>
              <a:rPr lang="zh-TW" altLang="en-US" sz="18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創造令人驚艷的</a:t>
            </a:r>
            <a:r>
              <a:rPr lang="en-US" altLang="zh-TW" sz="18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Slogan</a:t>
            </a:r>
            <a:r>
              <a:rPr lang="zh-TW" altLang="en-US" sz="18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即是創造歷史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。</a:t>
            </a:r>
            <a:endParaRPr lang="en-US" altLang="zh-TW" sz="18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buSzPct val="25000"/>
            </a:pP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◆盤點所有可以進行行銷的通路</a:t>
            </a:r>
            <a:r>
              <a:rPr lang="en-US" altLang="zh-TW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—</a:t>
            </a:r>
          </a:p>
          <a:p>
            <a:pPr lvl="0">
              <a:spcBef>
                <a:spcPts val="600"/>
              </a:spcBef>
              <a:buSzPct val="25000"/>
            </a:pP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 </a:t>
            </a:r>
            <a:r>
              <a:rPr lang="zh-TW" altLang="en-US" sz="1800" dirty="0" smtClean="0">
                <a:solidFill>
                  <a:schemeClr val="tx1"/>
                </a:solidFill>
                <a:latin typeface="標楷體"/>
                <a:ea typeface="標楷體"/>
              </a:rPr>
              <a:t>●</a:t>
            </a:r>
            <a:r>
              <a:rPr lang="zh-TW" altLang="en-US" sz="18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實體文宣：海報、</a:t>
            </a:r>
            <a:r>
              <a:rPr lang="en-US" altLang="zh-TW" sz="18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DM</a:t>
            </a:r>
            <a:r>
              <a:rPr lang="zh-TW" altLang="en-US" sz="18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、旗幟、布條、跑馬燈</a:t>
            </a:r>
            <a:r>
              <a:rPr lang="en-US" altLang="zh-TW" sz="18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…</a:t>
            </a:r>
          </a:p>
          <a:p>
            <a:pPr lvl="0">
              <a:spcBef>
                <a:spcPts val="600"/>
              </a:spcBef>
              <a:buSzPct val="25000"/>
            </a:pPr>
            <a:r>
              <a:rPr lang="zh-TW" altLang="en-US" sz="18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</a:t>
            </a:r>
            <a:r>
              <a:rPr lang="zh-TW" altLang="en-US" sz="18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●</a:t>
            </a:r>
            <a:r>
              <a:rPr lang="zh-TW" altLang="en-US" sz="18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網路文宣：</a:t>
            </a:r>
            <a:r>
              <a:rPr lang="en-US" altLang="zh-TW" sz="18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Facebook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（成立</a:t>
            </a:r>
            <a:r>
              <a:rPr lang="zh-TW" altLang="en-US" sz="18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粉專、校內社團群</a:t>
            </a:r>
            <a:r>
              <a:rPr lang="en-US" altLang="zh-TW" sz="18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…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）、</a:t>
            </a:r>
            <a:r>
              <a:rPr lang="en-US" altLang="zh-TW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Instagram</a:t>
            </a:r>
            <a:r>
              <a:rPr lang="zh-TW" altLang="en-US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、</a:t>
            </a:r>
            <a:r>
              <a:rPr lang="en-US" altLang="zh-TW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Line</a:t>
            </a:r>
            <a:r>
              <a:rPr lang="zh-TW" altLang="en-US" sz="18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群、</a:t>
            </a:r>
            <a:r>
              <a:rPr lang="en-US" altLang="zh-TW" sz="18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EDM</a:t>
            </a:r>
            <a:endParaRPr lang="en-US" altLang="zh-TW" sz="1800" dirty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271463" indent="-271463">
              <a:spcBef>
                <a:spcPts val="600"/>
              </a:spcBef>
              <a:spcAft>
                <a:spcPts val="600"/>
              </a:spcAft>
              <a:buSzPct val="25000"/>
            </a:pP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◆</a:t>
            </a:r>
            <a:r>
              <a:rPr lang="zh-TW" altLang="en-US" sz="2000" dirty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以優勢及機會為</a:t>
            </a:r>
            <a:r>
              <a:rPr lang="zh-TW" altLang="en-US" sz="20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</a:rPr>
              <a:t>基礎，相關法規及社會價值觀為界線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，思考目標對象可接受、甚至會受影響的行銷方式。</a:t>
            </a:r>
            <a:endParaRPr lang="en-US" altLang="zh-TW" sz="2000" dirty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SzPct val="25000"/>
            </a:pPr>
            <a:endParaRPr lang="en-US" altLang="zh-TW" sz="20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SzPct val="25000"/>
            </a:pPr>
            <a:endParaRPr lang="zh-TW" altLang="en-US" sz="20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en-US" altLang="zh-TW" sz="20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0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54632"/>
              </a:buClr>
              <a:buSzPct val="25000"/>
              <a:buFont typeface="Arial"/>
              <a:buNone/>
            </a:pPr>
            <a:r>
              <a:rPr lang="zh-TW" altLang="en-US" sz="3600" b="1" i="0" u="none" strike="noStrike" cap="none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我們熟知的品牌</a:t>
            </a:r>
            <a:endParaRPr lang="en" sz="3600" b="1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3" name="Shape 683"/>
          <p:cNvPicPr preferRelativeResize="0">
            <a:picLocks noGrp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9582"/>
            <a:ext cx="2736304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2" y="699542"/>
            <a:ext cx="2221524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Doris\Pictures\1539880469-7cb582a67038cd03cf01421245a5d16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2" y="2991321"/>
            <a:ext cx="2459024" cy="1564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03906"/>
            <a:ext cx="3362325" cy="136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03906"/>
            <a:ext cx="1964432" cy="1339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690" y="934825"/>
            <a:ext cx="2570367" cy="1927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592" y="31166"/>
            <a:ext cx="4320480" cy="884400"/>
          </a:xfrm>
        </p:spPr>
        <p:txBody>
          <a:bodyPr/>
          <a:lstStyle/>
          <a:p>
            <a:r>
              <a:rPr lang="zh-TW" altLang="en-US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活動</a:t>
            </a:r>
            <a:r>
              <a:rPr lang="zh-TW" alt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行銷</a:t>
            </a:r>
            <a:r>
              <a:rPr lang="zh-TW" alt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華康圓體 Std W8" pitchFamily="50" charset="-120"/>
                <a:ea typeface="華康圓體 Std W8" pitchFamily="50" charset="-120"/>
              </a:rPr>
              <a:t>策略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3707904" y="1160024"/>
            <a:ext cx="3390073" cy="3448180"/>
            <a:chOff x="2603" y="3528"/>
            <a:chExt cx="8482" cy="7853"/>
          </a:xfrm>
        </p:grpSpPr>
        <p:pic>
          <p:nvPicPr>
            <p:cNvPr id="4099" name="Picture 3" descr="halloween-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" y="3528"/>
              <a:ext cx="5888" cy="721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00B0F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 descr="halloween-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6233">
              <a:off x="6960" y="8636"/>
              <a:ext cx="4125" cy="2745"/>
            </a:xfrm>
            <a:prstGeom prst="rect">
              <a:avLst/>
            </a:prstGeom>
            <a:noFill/>
            <a:ln>
              <a:noFill/>
            </a:ln>
            <a:effectLst>
              <a:outerShdw dist="107763" dir="8100000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標題 1"/>
          <p:cNvSpPr txBox="1">
            <a:spLocks/>
          </p:cNvSpPr>
          <p:nvPr/>
        </p:nvSpPr>
        <p:spPr>
          <a:xfrm>
            <a:off x="35496" y="1161776"/>
            <a:ext cx="3816424" cy="9796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en-US" sz="2400" b="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案例分享：</a:t>
            </a:r>
            <a:endParaRPr lang="en-US" altLang="zh-TW" sz="2400" b="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r>
              <a:rPr lang="zh-TW" altLang="en-US" sz="2000" b="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  <a:hlinkClick r:id="rId4" action="ppaction://hlinkfile"/>
              </a:rPr>
              <a:t>靜宜大學</a:t>
            </a:r>
            <a:r>
              <a:rPr lang="en-US" altLang="zh-TW" sz="2000" b="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  <a:hlinkClick r:id="rId4" action="ppaction://hlinkfile"/>
              </a:rPr>
              <a:t>2010</a:t>
            </a:r>
            <a:r>
              <a:rPr lang="zh-TW" altLang="en-US" sz="2000" b="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  <a:hlinkClick r:id="rId4" action="ppaction://hlinkfile"/>
              </a:rPr>
              <a:t>新鮮人化裝晚會</a:t>
            </a:r>
            <a:endParaRPr lang="zh-TW" altLang="en-US" sz="2400" b="0" dirty="0">
              <a:solidFill>
                <a:srgbClr val="C00000"/>
              </a:solidFill>
              <a:latin typeface="華康圓體 Std W8" pitchFamily="50" charset="-120"/>
              <a:ea typeface="華康圓體 Std W8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64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0" dirty="0">
                <a:latin typeface="華康圓體 Std W8" pitchFamily="50" charset="-120"/>
                <a:ea typeface="華康圓體 Std W8" pitchFamily="50" charset="-120"/>
              </a:rPr>
              <a:t>企劃行銷實作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51520" y="3147814"/>
            <a:ext cx="8640960" cy="1154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分組進行企劃及行銷案撰寫：各組運用三張海報紙，於</a:t>
            </a:r>
            <a:r>
              <a:rPr lang="en-US" altLang="zh-TW" sz="1800" dirty="0" smtClean="0">
                <a:latin typeface="華康圓體 Std W8" pitchFamily="50" charset="-120"/>
                <a:ea typeface="華康圓體 Std W8" pitchFamily="50" charset="-120"/>
              </a:rPr>
              <a:t>30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分鐘內完成簡要企劃及</a:t>
            </a:r>
            <a:endParaRPr lang="en-US" altLang="zh-TW" sz="1800" dirty="0" smtClean="0">
              <a:latin typeface="華康圓體 Std W8" pitchFamily="50" charset="-120"/>
              <a:ea typeface="華康圓體 Std W8" pitchFamily="50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800" dirty="0">
                <a:latin typeface="華康圓體 Std W8" pitchFamily="50" charset="-120"/>
                <a:ea typeface="華康圓體 Std W8" pitchFamily="50" charset="-120"/>
              </a:rPr>
              <a:t> 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                                         行銷策略（若能繪製宣傳海報更佳！）</a:t>
            </a:r>
            <a:endParaRPr lang="en-US" altLang="zh-TW" sz="1800" dirty="0" smtClean="0">
              <a:latin typeface="華康圓體 Std W8" pitchFamily="50" charset="-120"/>
              <a:ea typeface="華康圓體 Std W8" pitchFamily="50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1800" dirty="0" smtClean="0">
                <a:latin typeface="華康圓體 Std W8" pitchFamily="50" charset="-120"/>
                <a:ea typeface="華康圓體 Std W8" pitchFamily="50" charset="-120"/>
              </a:rPr>
              <a:t>2.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各組進行企劃及行銷方式報告，一組</a:t>
            </a:r>
            <a:r>
              <a:rPr lang="en-US" altLang="zh-TW" sz="1800" dirty="0" smtClean="0">
                <a:latin typeface="華康圓體 Std W8" pitchFamily="50" charset="-120"/>
                <a:ea typeface="華康圓體 Std W8" pitchFamily="50" charset="-120"/>
              </a:rPr>
              <a:t>3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分鐘，報告完後由老師回饋</a:t>
            </a:r>
            <a:r>
              <a:rPr lang="en-US" altLang="zh-TW" sz="1800" dirty="0" smtClean="0">
                <a:latin typeface="華康圓體 Std W8" pitchFamily="50" charset="-120"/>
                <a:ea typeface="華康圓體 Std W8" pitchFamily="50" charset="-120"/>
              </a:rPr>
              <a:t>2</a:t>
            </a:r>
            <a:r>
              <a:rPr lang="zh-TW" altLang="en-US" sz="1800" dirty="0" smtClean="0">
                <a:latin typeface="華康圓體 Std W8" pitchFamily="50" charset="-120"/>
                <a:ea typeface="華康圓體 Std W8" pitchFamily="50" charset="-120"/>
              </a:rPr>
              <a:t>分鐘。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51620" y="153148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dk1"/>
                </a:solidFill>
                <a:latin typeface="華康圓體 Std W8" pitchFamily="50" charset="-120"/>
                <a:ea typeface="華康圓體 Std W8" pitchFamily="50" charset="-120"/>
              </a:rPr>
              <a:t>實作題目：</a:t>
            </a:r>
            <a:endParaRPr lang="zh-TW" altLang="en-US" sz="3600" dirty="0">
              <a:solidFill>
                <a:schemeClr val="dk1"/>
              </a:solidFill>
              <a:latin typeface="華康圓體 Std W8" pitchFamily="50" charset="-120"/>
              <a:ea typeface="華康圓體 Std W8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60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/>
          <p:nvPr/>
        </p:nvSpPr>
        <p:spPr>
          <a:xfrm>
            <a:off x="-6746" y="2955479"/>
            <a:ext cx="9144000" cy="1512000"/>
          </a:xfrm>
          <a:prstGeom prst="rect">
            <a:avLst/>
          </a:prstGeom>
          <a:solidFill>
            <a:srgbClr val="E5463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Shape 760"/>
          <p:cNvSpPr/>
          <p:nvPr/>
        </p:nvSpPr>
        <p:spPr>
          <a:xfrm>
            <a:off x="251520" y="195486"/>
            <a:ext cx="6192688" cy="2495529"/>
          </a:xfrm>
          <a:prstGeom prst="roundRect">
            <a:avLst>
              <a:gd name="adj" fmla="val 16667"/>
            </a:avLst>
          </a:prstGeom>
          <a:solidFill>
            <a:srgbClr val="3F3F3F">
              <a:alpha val="6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algn="ctr"/>
            <a:r>
              <a:rPr lang="zh-TW" altLang="en-US" sz="1900" dirty="0">
                <a:solidFill>
                  <a:schemeClr val="lt1"/>
                </a:solidFill>
                <a:latin typeface="華康圓體 Std W8" pitchFamily="50" charset="-120"/>
                <a:ea typeface="華康圓體 Std W8" pitchFamily="50" charset="-120"/>
              </a:rPr>
              <a:t>你不一定要很</a:t>
            </a:r>
            <a:r>
              <a:rPr lang="zh-TW" altLang="en-US" sz="1900" dirty="0" smtClean="0">
                <a:solidFill>
                  <a:schemeClr val="lt1"/>
                </a:solidFill>
                <a:latin typeface="華康圓體 Std W8" pitchFamily="50" charset="-120"/>
                <a:ea typeface="華康圓體 Std W8" pitchFamily="50" charset="-120"/>
              </a:rPr>
              <a:t>厲害才能</a:t>
            </a:r>
            <a:r>
              <a:rPr lang="zh-TW" altLang="en-US" sz="1900" dirty="0">
                <a:solidFill>
                  <a:schemeClr val="lt1"/>
                </a:solidFill>
                <a:latin typeface="華康圓體 Std W8" pitchFamily="50" charset="-120"/>
                <a:ea typeface="華康圓體 Std W8" pitchFamily="50" charset="-120"/>
              </a:rPr>
              <a:t>開始；你要開始，才能很厲害</a:t>
            </a:r>
            <a:r>
              <a:rPr lang="zh-TW" altLang="en-US" sz="1900" dirty="0" smtClean="0">
                <a:solidFill>
                  <a:schemeClr val="lt1"/>
                </a:solidFill>
                <a:latin typeface="華康圓體 Std W8" pitchFamily="50" charset="-120"/>
                <a:ea typeface="華康圓體 Std W8" pitchFamily="50" charset="-120"/>
              </a:rPr>
              <a:t>。</a:t>
            </a:r>
            <a:endParaRPr lang="en-US" altLang="zh-TW" sz="1900" dirty="0" smtClean="0">
              <a:solidFill>
                <a:schemeClr val="lt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 algn="ctr"/>
            <a:endParaRPr lang="en-US" altLang="zh-TW" sz="1800" dirty="0" smtClean="0">
              <a:solidFill>
                <a:schemeClr val="lt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 algn="ctr"/>
            <a:r>
              <a:rPr lang="en-US" sz="2000" dirty="0">
                <a:solidFill>
                  <a:schemeClr val="lt1"/>
                </a:solidFill>
                <a:latin typeface="華康圓體 Std W8" pitchFamily="50" charset="-120"/>
                <a:ea typeface="華康圓體 Std W8" pitchFamily="50" charset="-120"/>
              </a:rPr>
              <a:t>Winners do what losers don't want to do.</a:t>
            </a:r>
          </a:p>
          <a:p>
            <a:pPr lvl="0" algn="ctr"/>
            <a:r>
              <a:rPr lang="zh-TW" altLang="en-US" sz="2000" dirty="0" smtClean="0">
                <a:solidFill>
                  <a:schemeClr val="lt1"/>
                </a:solidFill>
                <a:latin typeface="華康圓體 Std W8" pitchFamily="50" charset="-120"/>
                <a:ea typeface="華康圓體 Std W8" pitchFamily="50" charset="-120"/>
              </a:rPr>
              <a:t>勝利者</a:t>
            </a:r>
            <a:r>
              <a:rPr lang="zh-TW" altLang="en-US" sz="2000" dirty="0">
                <a:solidFill>
                  <a:schemeClr val="lt1"/>
                </a:solidFill>
                <a:latin typeface="華康圓體 Std W8" pitchFamily="50" charset="-120"/>
                <a:ea typeface="華康圓體 Std W8" pitchFamily="50" charset="-120"/>
              </a:rPr>
              <a:t>做失敗者不願意做的事</a:t>
            </a:r>
            <a:r>
              <a:rPr lang="zh-TW" altLang="en-US" sz="2000" dirty="0" smtClean="0">
                <a:solidFill>
                  <a:schemeClr val="lt1"/>
                </a:solidFill>
                <a:latin typeface="華康圓體 Std W8" pitchFamily="50" charset="-120"/>
                <a:ea typeface="華康圓體 Std W8" pitchFamily="50" charset="-120"/>
              </a:rPr>
              <a:t>！</a:t>
            </a:r>
            <a:endParaRPr lang="en-US" altLang="zh-TW" sz="2000" dirty="0" smtClean="0">
              <a:solidFill>
                <a:schemeClr val="lt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 algn="ctr"/>
            <a:endParaRPr lang="zh-TW" altLang="en-US" sz="1800" dirty="0">
              <a:solidFill>
                <a:schemeClr val="lt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 algn="ctr"/>
            <a:r>
              <a:rPr lang="zh-TW" altLang="en-US" sz="1800" dirty="0">
                <a:solidFill>
                  <a:schemeClr val="lt1"/>
                </a:solidFill>
                <a:latin typeface="華康圓體 Std W8" pitchFamily="50" charset="-120"/>
                <a:ea typeface="華康圓體 Std W8" pitchFamily="50" charset="-120"/>
              </a:rPr>
              <a:t>我們最大的弱點就是輕言放棄，追求成功最有效的方法，就是永遠再多試一下。</a:t>
            </a:r>
            <a:endParaRPr sz="1800" dirty="0">
              <a:solidFill>
                <a:schemeClr val="lt1"/>
              </a:solidFill>
              <a:latin typeface="華康圓體 Std W8" pitchFamily="50" charset="-120"/>
              <a:ea typeface="華康圓體 Std W8" pitchFamily="50" charset="-120"/>
              <a:sym typeface="Arial"/>
            </a:endParaRPr>
          </a:p>
        </p:txBody>
      </p:sp>
      <p:sp>
        <p:nvSpPr>
          <p:cNvPr id="763" name="Shape 763"/>
          <p:cNvSpPr txBox="1"/>
          <p:nvPr/>
        </p:nvSpPr>
        <p:spPr>
          <a:xfrm>
            <a:off x="107504" y="3540630"/>
            <a:ext cx="6912768" cy="5420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3600" b="1" dirty="0">
                <a:solidFill>
                  <a:schemeClr val="lt1"/>
                </a:solidFill>
              </a:rPr>
              <a:t>Thank you for your patience.</a:t>
            </a:r>
            <a:endParaRPr lang="en"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022">
            <a:off x="6360848" y="255351"/>
            <a:ext cx="2614086" cy="3705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ris\Pictures\Leadership-Quotes-Wallpapers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85" y="1964429"/>
            <a:ext cx="3505267" cy="26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724548"/>
          </a:xfrm>
        </p:spPr>
        <p:txBody>
          <a:bodyPr/>
          <a:lstStyle/>
          <a:p>
            <a:r>
              <a:rPr lang="zh-TW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儷圓 Std W8" pitchFamily="50" charset="-120"/>
                <a:ea typeface="華康儷圓 Std W8" pitchFamily="50" charset="-120"/>
              </a:rPr>
              <a:t>課程大綱</a:t>
            </a:r>
            <a:endParaRPr lang="zh-TW" altLang="en-US" b="0" dirty="0">
              <a:solidFill>
                <a:schemeClr val="tx1">
                  <a:lumMod val="85000"/>
                  <a:lumOff val="15000"/>
                </a:schemeClr>
              </a:solidFill>
              <a:latin typeface="華康儷圓 Std W8" pitchFamily="50" charset="-120"/>
              <a:ea typeface="華康儷圓 Std W8" pitchFamily="50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789201" y="888833"/>
            <a:ext cx="4078940" cy="576064"/>
            <a:chOff x="-3263" y="963505"/>
            <a:chExt cx="4546484" cy="576064"/>
          </a:xfrm>
        </p:grpSpPr>
        <p:sp>
          <p:nvSpPr>
            <p:cNvPr id="12" name="Shape 183"/>
            <p:cNvSpPr/>
            <p:nvPr/>
          </p:nvSpPr>
          <p:spPr>
            <a:xfrm rot="5400000">
              <a:off x="1981947" y="-1021705"/>
              <a:ext cx="576064" cy="4546484"/>
            </a:xfrm>
            <a:prstGeom prst="round2SameRect">
              <a:avLst>
                <a:gd name="adj1" fmla="val 48905"/>
                <a:gd name="adj2" fmla="val 0"/>
              </a:avLst>
            </a:prstGeom>
            <a:solidFill>
              <a:srgbClr val="E5463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57166" y="1016794"/>
              <a:ext cx="369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solidFill>
                    <a:schemeClr val="bg1"/>
                  </a:solidFill>
                  <a:latin typeface="華康圓體 Std W8" pitchFamily="50" charset="-120"/>
                  <a:ea typeface="華康圓體 Std W8" pitchFamily="50" charset="-120"/>
                </a:rPr>
                <a:t>企劃團隊的組成與運作</a:t>
              </a:r>
              <a:endParaRPr lang="zh-TW" altLang="en-US" sz="2400" dirty="0">
                <a:solidFill>
                  <a:schemeClr val="bg1"/>
                </a:solidFill>
                <a:latin typeface="華康圓體 Std W8" pitchFamily="50" charset="-120"/>
                <a:ea typeface="華康圓體 Std W8" pitchFamily="50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805038" y="1619191"/>
            <a:ext cx="4063103" cy="576064"/>
            <a:chOff x="479132" y="988727"/>
            <a:chExt cx="3968549" cy="576064"/>
          </a:xfrm>
        </p:grpSpPr>
        <p:sp>
          <p:nvSpPr>
            <p:cNvPr id="16" name="Shape 183"/>
            <p:cNvSpPr/>
            <p:nvPr/>
          </p:nvSpPr>
          <p:spPr>
            <a:xfrm rot="5400000">
              <a:off x="2175375" y="-707516"/>
              <a:ext cx="576064" cy="3968549"/>
            </a:xfrm>
            <a:prstGeom prst="round2SameRect">
              <a:avLst>
                <a:gd name="adj1" fmla="val 48905"/>
                <a:gd name="adj2" fmla="val 0"/>
              </a:avLst>
            </a:prstGeom>
            <a:solidFill>
              <a:srgbClr val="E5463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971600" y="1044773"/>
              <a:ext cx="23346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2400" dirty="0">
                <a:solidFill>
                  <a:schemeClr val="bg1"/>
                </a:solidFill>
                <a:latin typeface="華康圓體 Std W8" pitchFamily="50" charset="-120"/>
                <a:ea typeface="華康圓體 Std W8" pitchFamily="50" charset="-120"/>
              </a:endParaRPr>
            </a:p>
          </p:txBody>
        </p:sp>
      </p:grpSp>
      <p:sp>
        <p:nvSpPr>
          <p:cNvPr id="19" name="Shape 183"/>
          <p:cNvSpPr/>
          <p:nvPr/>
        </p:nvSpPr>
        <p:spPr>
          <a:xfrm rot="5400000">
            <a:off x="2566156" y="615801"/>
            <a:ext cx="576064" cy="4098301"/>
          </a:xfrm>
          <a:prstGeom prst="round2SameRect">
            <a:avLst>
              <a:gd name="adj1" fmla="val 48905"/>
              <a:gd name="adj2" fmla="val 0"/>
            </a:avLst>
          </a:prstGeom>
          <a:solidFill>
            <a:srgbClr val="E5463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893402" y="2434118"/>
            <a:ext cx="233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圓體 Std W8" pitchFamily="50" charset="-120"/>
                <a:ea typeface="華康圓體 Std W8" pitchFamily="50" charset="-120"/>
              </a:rPr>
              <a:t>活動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8" pitchFamily="50" charset="-120"/>
                <a:ea typeface="華康圓體 Std W8" pitchFamily="50" charset="-120"/>
              </a:rPr>
              <a:t>企劃執行</a:t>
            </a:r>
            <a:endParaRPr lang="zh-TW" altLang="en-US" sz="2400" dirty="0">
              <a:solidFill>
                <a:schemeClr val="bg1"/>
              </a:solidFill>
              <a:latin typeface="華康圓體 Std W8" pitchFamily="50" charset="-120"/>
              <a:ea typeface="華康圓體 Std W8" pitchFamily="50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29923" y="167523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圓體 Std W8" pitchFamily="50" charset="-120"/>
                <a:ea typeface="華康圓體 Std W8" pitchFamily="50" charset="-120"/>
              </a:rPr>
              <a:t>活動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8" pitchFamily="50" charset="-120"/>
                <a:ea typeface="華康圓體 Std W8" pitchFamily="50" charset="-120"/>
              </a:rPr>
              <a:t>企劃製作</a:t>
            </a:r>
            <a:endParaRPr lang="zh-TW" altLang="en-US" sz="2400" dirty="0">
              <a:solidFill>
                <a:schemeClr val="bg1"/>
              </a:solidFill>
              <a:latin typeface="華康圓體 Std W8" pitchFamily="50" charset="-120"/>
              <a:ea typeface="華康圓體 Std W8" pitchFamily="50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869717" y="3199971"/>
            <a:ext cx="233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華康圓體 Std W8" pitchFamily="50" charset="-120"/>
                <a:ea typeface="華康圓體 Std W8" pitchFamily="50" charset="-120"/>
              </a:rPr>
              <a:t>活動行銷策略</a:t>
            </a:r>
            <a:endParaRPr lang="zh-TW" altLang="en-US" sz="2400" dirty="0">
              <a:solidFill>
                <a:schemeClr val="bg1"/>
              </a:solidFill>
              <a:latin typeface="華康圓體 Std W8" pitchFamily="50" charset="-120"/>
              <a:ea typeface="華康圓體 Std W8" pitchFamily="50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828068" y="3138909"/>
            <a:ext cx="233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華康圓體 Std W8" pitchFamily="50" charset="-120"/>
                <a:ea typeface="華康圓體 Std W8" pitchFamily="50" charset="-120"/>
              </a:rPr>
              <a:t>企劃行銷實作</a:t>
            </a:r>
            <a:endParaRPr lang="zh-TW" altLang="en-US" sz="2400" dirty="0">
              <a:solidFill>
                <a:schemeClr val="bg1"/>
              </a:solidFill>
              <a:latin typeface="華康圓體 Std W8" pitchFamily="50" charset="-120"/>
              <a:ea typeface="華康圓體 Std W8" pitchFamily="50" charset="-12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107594" y="888833"/>
            <a:ext cx="681607" cy="624202"/>
            <a:chOff x="4932040" y="1192091"/>
            <a:chExt cx="681607" cy="624202"/>
          </a:xfrm>
        </p:grpSpPr>
        <p:sp>
          <p:nvSpPr>
            <p:cNvPr id="31" name="Shape 155"/>
            <p:cNvSpPr/>
            <p:nvPr/>
          </p:nvSpPr>
          <p:spPr>
            <a:xfrm>
              <a:off x="4932040" y="1192091"/>
              <a:ext cx="638395" cy="568247"/>
            </a:xfrm>
            <a:prstGeom prst="diamond">
              <a:avLst/>
            </a:prstGeom>
            <a:noFill/>
            <a:ln w="50800" cap="flat" cmpd="sng">
              <a:solidFill>
                <a:srgbClr val="E5463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156"/>
            <p:cNvSpPr txBox="1"/>
            <p:nvPr/>
          </p:nvSpPr>
          <p:spPr>
            <a:xfrm>
              <a:off x="5028230" y="1293073"/>
              <a:ext cx="5854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98506" y="1644707"/>
            <a:ext cx="668995" cy="623072"/>
            <a:chOff x="4932040" y="1192091"/>
            <a:chExt cx="668995" cy="623072"/>
          </a:xfrm>
        </p:grpSpPr>
        <p:sp>
          <p:nvSpPr>
            <p:cNvPr id="35" name="Shape 155"/>
            <p:cNvSpPr/>
            <p:nvPr/>
          </p:nvSpPr>
          <p:spPr>
            <a:xfrm>
              <a:off x="4932040" y="1192091"/>
              <a:ext cx="638395" cy="568247"/>
            </a:xfrm>
            <a:prstGeom prst="diamond">
              <a:avLst/>
            </a:prstGeom>
            <a:noFill/>
            <a:ln w="50800" cap="flat" cmpd="sng">
              <a:solidFill>
                <a:srgbClr val="E5463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156"/>
            <p:cNvSpPr txBox="1"/>
            <p:nvPr/>
          </p:nvSpPr>
          <p:spPr>
            <a:xfrm>
              <a:off x="5015618" y="1291943"/>
              <a:ext cx="5854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800" b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lang="en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107594" y="2380725"/>
            <a:ext cx="668995" cy="623072"/>
            <a:chOff x="4932040" y="1192091"/>
            <a:chExt cx="668995" cy="623072"/>
          </a:xfrm>
        </p:grpSpPr>
        <p:sp>
          <p:nvSpPr>
            <p:cNvPr id="38" name="Shape 155"/>
            <p:cNvSpPr/>
            <p:nvPr/>
          </p:nvSpPr>
          <p:spPr>
            <a:xfrm>
              <a:off x="4932040" y="1192091"/>
              <a:ext cx="638395" cy="568247"/>
            </a:xfrm>
            <a:prstGeom prst="diamond">
              <a:avLst/>
            </a:prstGeom>
            <a:noFill/>
            <a:ln w="50800" cap="flat" cmpd="sng">
              <a:solidFill>
                <a:srgbClr val="E5463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156"/>
            <p:cNvSpPr txBox="1"/>
            <p:nvPr/>
          </p:nvSpPr>
          <p:spPr>
            <a:xfrm>
              <a:off x="5015618" y="1291943"/>
              <a:ext cx="5854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800" b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lang="en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Shape 183"/>
          <p:cNvSpPr/>
          <p:nvPr/>
        </p:nvSpPr>
        <p:spPr>
          <a:xfrm rot="5400000">
            <a:off x="2564952" y="1371509"/>
            <a:ext cx="576064" cy="4098301"/>
          </a:xfrm>
          <a:prstGeom prst="round2SameRect">
            <a:avLst>
              <a:gd name="adj1" fmla="val 48905"/>
              <a:gd name="adj2" fmla="val 0"/>
            </a:avLst>
          </a:prstGeom>
          <a:solidFill>
            <a:srgbClr val="E5463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92498" y="3085619"/>
            <a:ext cx="668995" cy="623072"/>
            <a:chOff x="4932040" y="1192091"/>
            <a:chExt cx="668995" cy="623072"/>
          </a:xfrm>
        </p:grpSpPr>
        <p:sp>
          <p:nvSpPr>
            <p:cNvPr id="42" name="Shape 155"/>
            <p:cNvSpPr/>
            <p:nvPr/>
          </p:nvSpPr>
          <p:spPr>
            <a:xfrm>
              <a:off x="4932040" y="1192091"/>
              <a:ext cx="638395" cy="568247"/>
            </a:xfrm>
            <a:prstGeom prst="diamond">
              <a:avLst/>
            </a:prstGeom>
            <a:noFill/>
            <a:ln w="50800" cap="flat" cmpd="sng">
              <a:solidFill>
                <a:srgbClr val="E5463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156"/>
            <p:cNvSpPr txBox="1"/>
            <p:nvPr/>
          </p:nvSpPr>
          <p:spPr>
            <a:xfrm>
              <a:off x="5015618" y="1291943"/>
              <a:ext cx="5854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800" b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lang="en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文字方塊 43"/>
          <p:cNvSpPr txBox="1"/>
          <p:nvPr/>
        </p:nvSpPr>
        <p:spPr>
          <a:xfrm>
            <a:off x="1929923" y="3160113"/>
            <a:ext cx="233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華康圓體 Std W8" pitchFamily="50" charset="-120"/>
                <a:ea typeface="華康圓體 Std W8" pitchFamily="50" charset="-120"/>
              </a:rPr>
              <a:t>活動行銷策略</a:t>
            </a:r>
            <a:endParaRPr lang="zh-TW" altLang="en-US" sz="2400" dirty="0">
              <a:solidFill>
                <a:schemeClr val="bg1"/>
              </a:solidFill>
              <a:latin typeface="華康圓體 Std W8" pitchFamily="50" charset="-120"/>
              <a:ea typeface="華康圓體 Std W8" pitchFamily="50" charset="-120"/>
            </a:endParaRPr>
          </a:p>
        </p:txBody>
      </p:sp>
      <p:sp>
        <p:nvSpPr>
          <p:cNvPr id="45" name="Shape 183"/>
          <p:cNvSpPr/>
          <p:nvPr/>
        </p:nvSpPr>
        <p:spPr>
          <a:xfrm rot="5400000">
            <a:off x="2581909" y="2074790"/>
            <a:ext cx="576064" cy="4098301"/>
          </a:xfrm>
          <a:prstGeom prst="round2SameRect">
            <a:avLst>
              <a:gd name="adj1" fmla="val 48905"/>
              <a:gd name="adj2" fmla="val 0"/>
            </a:avLst>
          </a:prstGeom>
          <a:solidFill>
            <a:srgbClr val="E5463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108251" y="3805164"/>
            <a:ext cx="668995" cy="623072"/>
            <a:chOff x="4932040" y="1192091"/>
            <a:chExt cx="668995" cy="623072"/>
          </a:xfrm>
        </p:grpSpPr>
        <p:sp>
          <p:nvSpPr>
            <p:cNvPr id="47" name="Shape 155"/>
            <p:cNvSpPr/>
            <p:nvPr/>
          </p:nvSpPr>
          <p:spPr>
            <a:xfrm>
              <a:off x="4932040" y="1192091"/>
              <a:ext cx="638395" cy="568247"/>
            </a:xfrm>
            <a:prstGeom prst="diamond">
              <a:avLst/>
            </a:prstGeom>
            <a:noFill/>
            <a:ln w="50800" cap="flat" cmpd="sng">
              <a:solidFill>
                <a:srgbClr val="E5463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156"/>
            <p:cNvSpPr txBox="1"/>
            <p:nvPr/>
          </p:nvSpPr>
          <p:spPr>
            <a:xfrm>
              <a:off x="5015618" y="1291943"/>
              <a:ext cx="5854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800" b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lang="en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文字方塊 48"/>
          <p:cNvSpPr txBox="1"/>
          <p:nvPr/>
        </p:nvSpPr>
        <p:spPr>
          <a:xfrm>
            <a:off x="1951776" y="3893107"/>
            <a:ext cx="233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華康圓體 Std W8" pitchFamily="50" charset="-120"/>
                <a:ea typeface="華康圓體 Std W8" pitchFamily="50" charset="-120"/>
              </a:rPr>
              <a:t>企劃行銷實作</a:t>
            </a:r>
            <a:endParaRPr lang="zh-TW" altLang="en-US" sz="2400" dirty="0">
              <a:solidFill>
                <a:schemeClr val="bg1"/>
              </a:solidFill>
              <a:latin typeface="華康圓體 Std W8" pitchFamily="50" charset="-120"/>
              <a:ea typeface="華康圓體 Std W8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80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5019" y="-6717"/>
            <a:ext cx="4320480" cy="884400"/>
          </a:xfrm>
        </p:spPr>
        <p:txBody>
          <a:bodyPr/>
          <a:lstStyle/>
          <a:p>
            <a:r>
              <a:rPr lang="zh-TW" altLang="en-US" sz="3200" b="0" dirty="0">
                <a:latin typeface="華康圓體 Std W8" pitchFamily="50" charset="-120"/>
                <a:ea typeface="華康圓體 Std W8" pitchFamily="50" charset="-120"/>
              </a:rPr>
              <a:t>企劃團隊的組成與</a:t>
            </a:r>
            <a:r>
              <a:rPr lang="zh-TW" altLang="en-US" sz="3200" b="0" dirty="0" smtClean="0">
                <a:latin typeface="華康圓體 Std W8" pitchFamily="50" charset="-120"/>
                <a:ea typeface="華康圓體 Std W8" pitchFamily="50" charset="-120"/>
              </a:rPr>
              <a:t>運作</a:t>
            </a:r>
            <a:endParaRPr lang="zh-TW" altLang="en-US" sz="32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7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8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9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7" name="標題 1"/>
          <p:cNvSpPr txBox="1">
            <a:spLocks/>
          </p:cNvSpPr>
          <p:nvPr/>
        </p:nvSpPr>
        <p:spPr>
          <a:xfrm>
            <a:off x="157532" y="1059582"/>
            <a:ext cx="3478364" cy="659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zh-TW" sz="2500" b="0" dirty="0" smtClean="0">
                <a:latin typeface="華康圓體 Std W8" pitchFamily="50" charset="-120"/>
                <a:ea typeface="華康圓體 Std W8" pitchFamily="50" charset="-120"/>
              </a:rPr>
              <a:t>團隊形成的四個過程</a:t>
            </a:r>
            <a:endParaRPr lang="zh-TW" altLang="en-US" sz="25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1277882492"/>
              </p:ext>
            </p:extLst>
          </p:nvPr>
        </p:nvGraphicFramePr>
        <p:xfrm>
          <a:off x="1691680" y="1506475"/>
          <a:ext cx="5760640" cy="2130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3"/>
          <p:cNvSpPr/>
          <p:nvPr/>
        </p:nvSpPr>
        <p:spPr>
          <a:xfrm>
            <a:off x="264138" y="3808048"/>
            <a:ext cx="5387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華康圓體 Std W8" pitchFamily="50" charset="-120"/>
                <a:ea typeface="華康圓體 Std W8" pitchFamily="50" charset="-120"/>
              </a:rPr>
              <a:t>1.</a:t>
            </a:r>
            <a:r>
              <a:rPr lang="zh-TW" altLang="en-US" sz="2400" dirty="0">
                <a:latin typeface="華康圓體 Std W8" pitchFamily="50" charset="-120"/>
                <a:ea typeface="華康圓體 Std W8" pitchFamily="50" charset="-120"/>
              </a:rPr>
              <a:t>團隊建立</a:t>
            </a:r>
            <a:r>
              <a:rPr lang="zh-TW" altLang="en-US" sz="2400" dirty="0" smtClean="0">
                <a:latin typeface="華康圓體 Std W8" pitchFamily="50" charset="-120"/>
                <a:ea typeface="華康圓體 Std W8" pitchFamily="50" charset="-120"/>
              </a:rPr>
              <a:t>時期</a:t>
            </a:r>
            <a:r>
              <a:rPr lang="en-US" altLang="zh-TW" sz="2400" dirty="0" smtClean="0">
                <a:latin typeface="華康圓體 Std W8" pitchFamily="50" charset="-120"/>
                <a:ea typeface="華康圓體 Std W8" pitchFamily="50" charset="-120"/>
              </a:rPr>
              <a:t>-</a:t>
            </a:r>
            <a:r>
              <a:rPr lang="zh-TW" altLang="en-US" sz="2400" dirty="0" smtClean="0">
                <a:latin typeface="華康圓體 Std W8" pitchFamily="50" charset="-120"/>
                <a:ea typeface="華康圓體 Std W8" pitchFamily="50" charset="-120"/>
              </a:rPr>
              <a:t>讓</a:t>
            </a:r>
            <a:r>
              <a:rPr lang="zh-TW" altLang="en-US" sz="2400" dirty="0">
                <a:latin typeface="華康圓體 Std W8" pitchFamily="50" charset="-120"/>
                <a:ea typeface="華康圓體 Std W8" pitchFamily="50" charset="-120"/>
              </a:rPr>
              <a:t>大家彼此互相熟悉。</a:t>
            </a:r>
          </a:p>
        </p:txBody>
      </p:sp>
    </p:spTree>
    <p:extLst>
      <p:ext uri="{BB962C8B-B14F-4D97-AF65-F5344CB8AC3E}">
        <p14:creationId xmlns:p14="http://schemas.microsoft.com/office/powerpoint/2010/main" val="28547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5019" y="-6717"/>
            <a:ext cx="4320480" cy="884400"/>
          </a:xfrm>
        </p:spPr>
        <p:txBody>
          <a:bodyPr/>
          <a:lstStyle/>
          <a:p>
            <a:r>
              <a:rPr lang="zh-TW" altLang="en-US" sz="3200" b="0" dirty="0">
                <a:latin typeface="華康圓體 Std W8" pitchFamily="50" charset="-120"/>
                <a:ea typeface="華康圓體 Std W8" pitchFamily="50" charset="-120"/>
              </a:rPr>
              <a:t>企劃團隊的組成與</a:t>
            </a:r>
            <a:r>
              <a:rPr lang="zh-TW" altLang="en-US" sz="3200" b="0" dirty="0" smtClean="0">
                <a:latin typeface="華康圓體 Std W8" pitchFamily="50" charset="-120"/>
                <a:ea typeface="華康圓體 Std W8" pitchFamily="50" charset="-120"/>
              </a:rPr>
              <a:t>運作</a:t>
            </a:r>
            <a:endParaRPr lang="zh-TW" altLang="en-US" sz="32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" name="標題 1"/>
          <p:cNvSpPr txBox="1">
            <a:spLocks/>
          </p:cNvSpPr>
          <p:nvPr/>
        </p:nvSpPr>
        <p:spPr>
          <a:xfrm>
            <a:off x="157532" y="1059582"/>
            <a:ext cx="3478364" cy="659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zh-TW" sz="2500" b="0" dirty="0" smtClean="0">
                <a:latin typeface="華康圓體 Std W8" pitchFamily="50" charset="-120"/>
                <a:ea typeface="華康圓體 Std W8" pitchFamily="50" charset="-120"/>
              </a:rPr>
              <a:t>團隊形成的四個過程</a:t>
            </a:r>
            <a:endParaRPr lang="zh-TW" altLang="en-US" sz="25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val="759078818"/>
              </p:ext>
            </p:extLst>
          </p:nvPr>
        </p:nvGraphicFramePr>
        <p:xfrm>
          <a:off x="1814512" y="1779662"/>
          <a:ext cx="5514975" cy="191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矩形 17"/>
          <p:cNvSpPr/>
          <p:nvPr/>
        </p:nvSpPr>
        <p:spPr>
          <a:xfrm>
            <a:off x="255782" y="4044285"/>
            <a:ext cx="848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華康圓體 Std W8" pitchFamily="50" charset="-120"/>
                <a:ea typeface="華康圓體 Std W8" pitchFamily="50" charset="-120"/>
              </a:rPr>
              <a:t>2.</a:t>
            </a:r>
            <a:r>
              <a:rPr lang="zh-TW" altLang="en-US" sz="2400" dirty="0">
                <a:latin typeface="華康圓體 Std W8" pitchFamily="50" charset="-120"/>
                <a:ea typeface="華康圓體 Std W8" pitchFamily="50" charset="-120"/>
              </a:rPr>
              <a:t>團隊的磨合</a:t>
            </a:r>
            <a:r>
              <a:rPr lang="zh-TW" altLang="en-US" sz="2400" dirty="0" smtClean="0">
                <a:latin typeface="華康圓體 Std W8" pitchFamily="50" charset="-120"/>
                <a:ea typeface="華康圓體 Std W8" pitchFamily="50" charset="-120"/>
              </a:rPr>
              <a:t>期</a:t>
            </a:r>
            <a:r>
              <a:rPr lang="en-US" altLang="zh-TW" sz="2400" dirty="0" smtClean="0">
                <a:latin typeface="華康圓體 Std W8" pitchFamily="50" charset="-120"/>
                <a:ea typeface="華康圓體 Std W8" pitchFamily="50" charset="-120"/>
              </a:rPr>
              <a:t>-</a:t>
            </a:r>
            <a:r>
              <a:rPr lang="zh-TW" altLang="en-US" sz="2400" dirty="0" smtClean="0">
                <a:latin typeface="華康圓體 Std W8" pitchFamily="50" charset="-120"/>
                <a:ea typeface="華康圓體 Std W8" pitchFamily="50" charset="-120"/>
              </a:rPr>
              <a:t>想法</a:t>
            </a:r>
            <a:r>
              <a:rPr lang="zh-TW" altLang="en-US" sz="2400" dirty="0">
                <a:latin typeface="華康圓體 Std W8" pitchFamily="50" charset="-120"/>
                <a:ea typeface="華康圓體 Std W8" pitchFamily="50" charset="-120"/>
              </a:rPr>
              <a:t>開始出現落差與分岐，容易出現爭執。</a:t>
            </a:r>
          </a:p>
        </p:txBody>
      </p:sp>
    </p:spTree>
    <p:extLst>
      <p:ext uri="{BB962C8B-B14F-4D97-AF65-F5344CB8AC3E}">
        <p14:creationId xmlns:p14="http://schemas.microsoft.com/office/powerpoint/2010/main" val="13959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5019" y="-6717"/>
            <a:ext cx="4320480" cy="884400"/>
          </a:xfrm>
        </p:spPr>
        <p:txBody>
          <a:bodyPr/>
          <a:lstStyle/>
          <a:p>
            <a:r>
              <a:rPr lang="zh-TW" altLang="en-US" sz="3200" b="0" dirty="0">
                <a:latin typeface="華康圓體 Std W8" pitchFamily="50" charset="-120"/>
                <a:ea typeface="華康圓體 Std W8" pitchFamily="50" charset="-120"/>
              </a:rPr>
              <a:t>企劃團隊的組成與</a:t>
            </a:r>
            <a:r>
              <a:rPr lang="zh-TW" altLang="en-US" sz="3200" b="0" dirty="0" smtClean="0">
                <a:latin typeface="華康圓體 Std W8" pitchFamily="50" charset="-120"/>
                <a:ea typeface="華康圓體 Std W8" pitchFamily="50" charset="-120"/>
              </a:rPr>
              <a:t>運作</a:t>
            </a:r>
            <a:endParaRPr lang="zh-TW" altLang="en-US" sz="32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" name="標題 1"/>
          <p:cNvSpPr txBox="1">
            <a:spLocks/>
          </p:cNvSpPr>
          <p:nvPr/>
        </p:nvSpPr>
        <p:spPr>
          <a:xfrm>
            <a:off x="157532" y="1059582"/>
            <a:ext cx="3478364" cy="659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zh-TW" sz="2500" b="0" dirty="0" smtClean="0">
                <a:latin typeface="華康圓體 Std W8" pitchFamily="50" charset="-120"/>
                <a:ea typeface="華康圓體 Std W8" pitchFamily="50" charset="-120"/>
              </a:rPr>
              <a:t>團隊形成的四個過程</a:t>
            </a:r>
            <a:endParaRPr lang="zh-TW" altLang="en-US" sz="25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928595867"/>
              </p:ext>
            </p:extLst>
          </p:nvPr>
        </p:nvGraphicFramePr>
        <p:xfrm>
          <a:off x="1814512" y="1614487"/>
          <a:ext cx="5514975" cy="191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矩形 13"/>
          <p:cNvSpPr/>
          <p:nvPr/>
        </p:nvSpPr>
        <p:spPr>
          <a:xfrm>
            <a:off x="255782" y="4044285"/>
            <a:ext cx="848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華康圓體 Std W8" pitchFamily="50" charset="-120"/>
                <a:ea typeface="華康圓體 Std W8" pitchFamily="50" charset="-120"/>
              </a:rPr>
              <a:t>3.</a:t>
            </a:r>
            <a:r>
              <a:rPr lang="zh-TW" altLang="en-US" sz="2400" dirty="0">
                <a:latin typeface="華康圓體 Std W8" pitchFamily="50" charset="-120"/>
                <a:ea typeface="華康圓體 Std W8" pitchFamily="50" charset="-120"/>
              </a:rPr>
              <a:t>團隊的信</a:t>
            </a:r>
            <a:r>
              <a:rPr lang="zh-TW" altLang="en-US" sz="2400" dirty="0" smtClean="0">
                <a:latin typeface="華康圓體 Std W8" pitchFamily="50" charset="-120"/>
                <a:ea typeface="華康圓體 Std W8" pitchFamily="50" charset="-120"/>
              </a:rPr>
              <a:t>任期</a:t>
            </a:r>
            <a:r>
              <a:rPr lang="en-US" altLang="zh-TW" sz="2400" dirty="0" smtClean="0">
                <a:latin typeface="華康圓體 Std W8" pitchFamily="50" charset="-120"/>
                <a:ea typeface="華康圓體 Std W8" pitchFamily="50" charset="-120"/>
              </a:rPr>
              <a:t>-</a:t>
            </a:r>
            <a:r>
              <a:rPr lang="zh-TW" altLang="en-US" sz="2400" dirty="0" smtClean="0">
                <a:latin typeface="華康圓體 Std W8" pitchFamily="50" charset="-120"/>
                <a:ea typeface="華康圓體 Std W8" pitchFamily="50" charset="-120"/>
              </a:rPr>
              <a:t>開始</a:t>
            </a:r>
            <a:r>
              <a:rPr lang="zh-TW" altLang="en-US" sz="2400" dirty="0">
                <a:latin typeface="華康圓體 Std W8" pitchFamily="50" charset="-120"/>
                <a:ea typeface="華康圓體 Std W8" pitchFamily="50" charset="-120"/>
              </a:rPr>
              <a:t>建立溝通的語言，逐漸建立規範與秩序。</a:t>
            </a:r>
          </a:p>
        </p:txBody>
      </p:sp>
    </p:spTree>
    <p:extLst>
      <p:ext uri="{BB962C8B-B14F-4D97-AF65-F5344CB8AC3E}">
        <p14:creationId xmlns:p14="http://schemas.microsoft.com/office/powerpoint/2010/main" val="35362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5019" y="-6717"/>
            <a:ext cx="4320480" cy="884400"/>
          </a:xfrm>
        </p:spPr>
        <p:txBody>
          <a:bodyPr/>
          <a:lstStyle/>
          <a:p>
            <a:r>
              <a:rPr lang="zh-TW" altLang="en-US" sz="3200" b="0" dirty="0">
                <a:latin typeface="華康圓體 Std W8" pitchFamily="50" charset="-120"/>
                <a:ea typeface="華康圓體 Std W8" pitchFamily="50" charset="-120"/>
              </a:rPr>
              <a:t>企劃團隊的組成與</a:t>
            </a:r>
            <a:r>
              <a:rPr lang="zh-TW" altLang="en-US" sz="3200" b="0" dirty="0" smtClean="0">
                <a:latin typeface="華康圓體 Std W8" pitchFamily="50" charset="-120"/>
                <a:ea typeface="華康圓體 Std W8" pitchFamily="50" charset="-120"/>
              </a:rPr>
              <a:t>運作</a:t>
            </a:r>
            <a:endParaRPr lang="zh-TW" altLang="en-US" sz="32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" name="標題 1"/>
          <p:cNvSpPr txBox="1">
            <a:spLocks/>
          </p:cNvSpPr>
          <p:nvPr/>
        </p:nvSpPr>
        <p:spPr>
          <a:xfrm>
            <a:off x="0" y="987574"/>
            <a:ext cx="3478364" cy="659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zh-TW" sz="2500" b="0" dirty="0" smtClean="0">
                <a:latin typeface="華康圓體 Std W8" pitchFamily="50" charset="-120"/>
                <a:ea typeface="華康圓體 Std W8" pitchFamily="50" charset="-120"/>
              </a:rPr>
              <a:t>團隊形成的四個過程</a:t>
            </a:r>
            <a:endParaRPr lang="zh-TW" altLang="en-US" sz="25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5782" y="4044285"/>
            <a:ext cx="848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華康圓體 Std W8" pitchFamily="50" charset="-120"/>
                <a:ea typeface="華康圓體 Std W8" pitchFamily="50" charset="-120"/>
              </a:rPr>
              <a:t>4.</a:t>
            </a:r>
            <a:r>
              <a:rPr lang="zh-TW" altLang="en-US" sz="2400" dirty="0">
                <a:latin typeface="華康圓體 Std W8" pitchFamily="50" charset="-120"/>
                <a:ea typeface="華康圓體 Std W8" pitchFamily="50" charset="-120"/>
              </a:rPr>
              <a:t>團隊凝聚</a:t>
            </a:r>
            <a:r>
              <a:rPr lang="zh-TW" altLang="en-US" sz="2400" dirty="0" smtClean="0">
                <a:latin typeface="華康圓體 Std W8" pitchFamily="50" charset="-120"/>
                <a:ea typeface="華康圓體 Std W8" pitchFamily="50" charset="-120"/>
              </a:rPr>
              <a:t>共識</a:t>
            </a:r>
            <a:r>
              <a:rPr lang="en-US" altLang="zh-TW" sz="2400" dirty="0" smtClean="0">
                <a:latin typeface="華康圓體 Std W8" pitchFamily="50" charset="-120"/>
                <a:ea typeface="華康圓體 Std W8" pitchFamily="50" charset="-120"/>
              </a:rPr>
              <a:t>-</a:t>
            </a:r>
            <a:r>
              <a:rPr lang="zh-TW" altLang="en-US" sz="2400" dirty="0" smtClean="0">
                <a:latin typeface="華康圓體 Std W8" pitchFamily="50" charset="-120"/>
                <a:ea typeface="華康圓體 Std W8" pitchFamily="50" charset="-120"/>
              </a:rPr>
              <a:t>開始</a:t>
            </a:r>
            <a:r>
              <a:rPr lang="zh-TW" altLang="en-US" sz="2400" dirty="0">
                <a:latin typeface="華康圓體 Std W8" pitchFamily="50" charset="-120"/>
                <a:ea typeface="華康圓體 Std W8" pitchFamily="50" charset="-120"/>
              </a:rPr>
              <a:t>展現高效能。</a:t>
            </a:r>
          </a:p>
        </p:txBody>
      </p:sp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val="2438903757"/>
              </p:ext>
            </p:extLst>
          </p:nvPr>
        </p:nvGraphicFramePr>
        <p:xfrm>
          <a:off x="1814512" y="1614487"/>
          <a:ext cx="5514975" cy="191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7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5019" y="-6717"/>
            <a:ext cx="4320480" cy="884400"/>
          </a:xfrm>
        </p:spPr>
        <p:txBody>
          <a:bodyPr/>
          <a:lstStyle/>
          <a:p>
            <a:r>
              <a:rPr lang="zh-TW" altLang="en-US" sz="3200" b="0" dirty="0">
                <a:latin typeface="華康圓體 Std W8" pitchFamily="50" charset="-120"/>
                <a:ea typeface="華康圓體 Std W8" pitchFamily="50" charset="-120"/>
              </a:rPr>
              <a:t>企劃團隊的組成與</a:t>
            </a:r>
            <a:r>
              <a:rPr lang="zh-TW" altLang="en-US" sz="3200" b="0" dirty="0" smtClean="0">
                <a:latin typeface="華康圓體 Std W8" pitchFamily="50" charset="-120"/>
                <a:ea typeface="華康圓體 Std W8" pitchFamily="50" charset="-120"/>
              </a:rPr>
              <a:t>運作</a:t>
            </a:r>
            <a:endParaRPr lang="zh-TW" altLang="en-US" sz="32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" name="標題 1"/>
          <p:cNvSpPr txBox="1">
            <a:spLocks/>
          </p:cNvSpPr>
          <p:nvPr/>
        </p:nvSpPr>
        <p:spPr>
          <a:xfrm>
            <a:off x="98121" y="989174"/>
            <a:ext cx="2483768" cy="659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en-US" sz="2500" b="0" dirty="0" smtClean="0">
                <a:latin typeface="華康圓體 Std W8" pitchFamily="50" charset="-120"/>
                <a:ea typeface="華康圓體 Std W8" pitchFamily="50" charset="-120"/>
              </a:rPr>
              <a:t>活動職務的定位</a:t>
            </a:r>
            <a:endParaRPr lang="zh-TW" altLang="en-US" sz="25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sp>
        <p:nvSpPr>
          <p:cNvPr id="13" name="Shape 171"/>
          <p:cNvSpPr txBox="1"/>
          <p:nvPr/>
        </p:nvSpPr>
        <p:spPr>
          <a:xfrm>
            <a:off x="167948" y="1635646"/>
            <a:ext cx="6420275" cy="28335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600"/>
              </a:spcBef>
              <a:spcAft>
                <a:spcPts val="600"/>
              </a:spcAft>
              <a:buSzPct val="25000"/>
              <a:buNone/>
            </a:pPr>
            <a:r>
              <a:rPr lang="en" sz="24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  <a:sym typeface="Arial"/>
              </a:rPr>
              <a:t>★</a:t>
            </a:r>
            <a:r>
              <a:rPr lang="zh-TW" altLang="en-US" sz="24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  <a:sym typeface="Arial"/>
              </a:rPr>
              <a:t>會</a:t>
            </a:r>
            <a:r>
              <a:rPr lang="en-US" altLang="zh-TW" sz="24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  <a:sym typeface="Arial"/>
              </a:rPr>
              <a:t>/</a:t>
            </a:r>
            <a:r>
              <a:rPr lang="zh-TW" altLang="en-US" sz="24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  <a:sym typeface="Arial"/>
              </a:rPr>
              <a:t>社長</a:t>
            </a:r>
            <a:endParaRPr lang="en" altLang="zh-TW" sz="2400" dirty="0">
              <a:solidFill>
                <a:srgbClr val="C00000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 </a:t>
            </a: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與各校</a:t>
            </a:r>
            <a:r>
              <a:rPr lang="en-US" altLang="zh-TW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/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系學會</a:t>
            </a:r>
            <a:r>
              <a:rPr lang="en-US" altLang="zh-TW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/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社團進行宣傳與交涉－外交。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 </a:t>
            </a: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活動企劃主軸規劃。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 </a:t>
            </a: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協助總召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籌措活動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經費。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 </a:t>
            </a: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整合社團內外各項資源。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 </a:t>
            </a: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協調各部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分工協助活動。</a:t>
            </a:r>
            <a:endParaRPr lang="zh-TW" altLang="en-US" sz="2000" dirty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 </a:t>
            </a:r>
            <a:endParaRPr lang="zh-TW" altLang="en-US" sz="2000" dirty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en-US" altLang="zh-TW" sz="20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91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5019" y="-6717"/>
            <a:ext cx="4320480" cy="884400"/>
          </a:xfrm>
        </p:spPr>
        <p:txBody>
          <a:bodyPr/>
          <a:lstStyle/>
          <a:p>
            <a:r>
              <a:rPr lang="zh-TW" altLang="en-US" sz="3200" b="0" dirty="0">
                <a:latin typeface="華康圓體 Std W8" pitchFamily="50" charset="-120"/>
                <a:ea typeface="華康圓體 Std W8" pitchFamily="50" charset="-120"/>
              </a:rPr>
              <a:t>企劃團隊的組成與</a:t>
            </a:r>
            <a:r>
              <a:rPr lang="zh-TW" altLang="en-US" sz="3200" b="0" dirty="0" smtClean="0">
                <a:latin typeface="華康圓體 Std W8" pitchFamily="50" charset="-120"/>
                <a:ea typeface="華康圓體 Std W8" pitchFamily="50" charset="-120"/>
              </a:rPr>
              <a:t>運作</a:t>
            </a:r>
            <a:endParaRPr lang="zh-TW" altLang="en-US" sz="32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56654" y="167586"/>
            <a:ext cx="583694" cy="592812"/>
            <a:chOff x="6238682" y="1866100"/>
            <a:chExt cx="692400" cy="692400"/>
          </a:xfrm>
        </p:grpSpPr>
        <p:sp>
          <p:nvSpPr>
            <p:cNvPr id="5" name="Shape 231"/>
            <p:cNvSpPr/>
            <p:nvPr/>
          </p:nvSpPr>
          <p:spPr>
            <a:xfrm>
              <a:off x="6238682" y="1866100"/>
              <a:ext cx="692400" cy="692400"/>
            </a:xfrm>
            <a:prstGeom prst="rect">
              <a:avLst/>
            </a:prstGeom>
            <a:solidFill>
              <a:srgbClr val="E54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236"/>
            <p:cNvGrpSpPr/>
            <p:nvPr/>
          </p:nvGrpSpPr>
          <p:grpSpPr>
            <a:xfrm>
              <a:off x="6399585" y="2039470"/>
              <a:ext cx="358351" cy="381822"/>
              <a:chOff x="5970800" y="1619250"/>
              <a:chExt cx="428650" cy="456725"/>
            </a:xfrm>
          </p:grpSpPr>
          <p:sp>
            <p:nvSpPr>
              <p:cNvPr id="7" name="Shape 237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238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239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24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241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" name="標題 1"/>
          <p:cNvSpPr txBox="1">
            <a:spLocks/>
          </p:cNvSpPr>
          <p:nvPr/>
        </p:nvSpPr>
        <p:spPr>
          <a:xfrm>
            <a:off x="98121" y="915566"/>
            <a:ext cx="2483768" cy="659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zh-TW" altLang="en-US" sz="2500" b="0" dirty="0" smtClean="0">
                <a:latin typeface="華康圓體 Std W8" pitchFamily="50" charset="-120"/>
                <a:ea typeface="華康圓體 Std W8" pitchFamily="50" charset="-120"/>
              </a:rPr>
              <a:t>活動職務的定位</a:t>
            </a:r>
            <a:endParaRPr lang="zh-TW" altLang="en-US" sz="2500" b="0" dirty="0">
              <a:latin typeface="華康圓體 Std W8" pitchFamily="50" charset="-120"/>
              <a:ea typeface="華康圓體 Std W8" pitchFamily="50" charset="-120"/>
            </a:endParaRPr>
          </a:p>
        </p:txBody>
      </p:sp>
      <p:sp>
        <p:nvSpPr>
          <p:cNvPr id="15" name="Shape 171"/>
          <p:cNvSpPr txBox="1"/>
          <p:nvPr/>
        </p:nvSpPr>
        <p:spPr>
          <a:xfrm>
            <a:off x="169125" y="1491630"/>
            <a:ext cx="5124132" cy="3096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" sz="24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  <a:sym typeface="Arial"/>
              </a:rPr>
              <a:t>★</a:t>
            </a:r>
            <a:r>
              <a:rPr lang="zh-TW" altLang="en-US" sz="2400" dirty="0" smtClean="0">
                <a:solidFill>
                  <a:srgbClr val="C00000"/>
                </a:solidFill>
                <a:latin typeface="華康圓體 Std W8" pitchFamily="50" charset="-120"/>
                <a:ea typeface="華康圓體 Std W8" pitchFamily="50" charset="-120"/>
                <a:sym typeface="Arial"/>
              </a:rPr>
              <a:t>總召</a:t>
            </a:r>
            <a:endParaRPr lang="en" altLang="zh-TW" sz="2400" dirty="0">
              <a:solidFill>
                <a:srgbClr val="C00000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 </a:t>
            </a: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活動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中對內、對外溝通之橋梁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buSzPct val="25000"/>
            </a:pP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</a:t>
            </a:r>
            <a:r>
              <a:rPr lang="zh-TW" altLang="en-US" sz="2000" dirty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負責督導活動中各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組進度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buSzPct val="25000"/>
            </a:pP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</a:t>
            </a: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協調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各組工作及協助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組長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招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募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組員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。</a:t>
            </a:r>
          </a:p>
          <a:p>
            <a:pPr lvl="0">
              <a:spcBef>
                <a:spcPts val="600"/>
              </a:spcBef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 </a:t>
            </a: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編列預算、申請經費。</a:t>
            </a:r>
            <a:endParaRPr lang="zh-TW" altLang="en-US" sz="2000" dirty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</a:endParaRPr>
          </a:p>
          <a:p>
            <a:pPr lvl="0">
              <a:spcBef>
                <a:spcPts val="600"/>
              </a:spcBef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 </a:t>
            </a:r>
            <a:r>
              <a:rPr lang="zh-TW" altLang="en-US" sz="2000" dirty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活動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當中之危機處理應變。</a:t>
            </a:r>
          </a:p>
          <a:p>
            <a:pPr lvl="0">
              <a:spcBef>
                <a:spcPts val="600"/>
              </a:spcBef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 </a:t>
            </a:r>
            <a:r>
              <a:rPr lang="zh-TW" altLang="en-US" sz="2000" dirty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分配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工作執掌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及職務分配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。</a:t>
            </a:r>
          </a:p>
          <a:p>
            <a:pPr lvl="0">
              <a:spcBef>
                <a:spcPts val="600"/>
              </a:spcBef>
              <a:buSzPct val="25000"/>
            </a:pP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   </a:t>
            </a:r>
            <a:r>
              <a:rPr lang="zh-TW" altLang="en-US" sz="2000" dirty="0" smtClean="0">
                <a:solidFill>
                  <a:schemeClr val="tx1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 smtClean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掌管活動</a:t>
            </a:r>
            <a:r>
              <a:rPr lang="zh-TW" altLang="en-US" sz="2000" dirty="0">
                <a:solidFill>
                  <a:schemeClr val="tx1"/>
                </a:solidFill>
                <a:latin typeface="華康圓體 Std W8" pitchFamily="50" charset="-120"/>
                <a:ea typeface="華康圓體 Std W8" pitchFamily="50" charset="-120"/>
              </a:rPr>
              <a:t>行政事務與前置作業。</a:t>
            </a: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en-US" altLang="zh-TW" sz="2000" dirty="0" smtClean="0">
              <a:solidFill>
                <a:schemeClr val="tx1"/>
              </a:solidFill>
              <a:latin typeface="華康圓體 Std W8" pitchFamily="50" charset="-120"/>
              <a:ea typeface="華康圓體 Std W8" pitchFamily="50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1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Custom 1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1650</Words>
  <Application>Microsoft Office PowerPoint</Application>
  <PresentationFormat>如螢幕大小 (16:9)</PresentationFormat>
  <Paragraphs>245</Paragraphs>
  <Slides>26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Contents Slide Master</vt:lpstr>
      <vt:lpstr>社團活動企劃與行銷</vt:lpstr>
      <vt:lpstr>PowerPoint 簡報</vt:lpstr>
      <vt:lpstr>課程大綱</vt:lpstr>
      <vt:lpstr>企劃團隊的組成與運作</vt:lpstr>
      <vt:lpstr>企劃團隊的組成與運作</vt:lpstr>
      <vt:lpstr>企劃團隊的組成與運作</vt:lpstr>
      <vt:lpstr>企劃團隊的組成與運作</vt:lpstr>
      <vt:lpstr>企劃團隊的組成與運作</vt:lpstr>
      <vt:lpstr>企劃團隊的組成與運作</vt:lpstr>
      <vt:lpstr>企劃團隊的組成與運作</vt:lpstr>
      <vt:lpstr>企劃團隊的組成與運作</vt:lpstr>
      <vt:lpstr>活動企劃製作</vt:lpstr>
      <vt:lpstr>活動企劃製作</vt:lpstr>
      <vt:lpstr>活動企劃製作</vt:lpstr>
      <vt:lpstr>活動企劃製作</vt:lpstr>
      <vt:lpstr>活動企劃製作</vt:lpstr>
      <vt:lpstr>活動企劃執行</vt:lpstr>
      <vt:lpstr>活動企劃執行</vt:lpstr>
      <vt:lpstr>活動行銷策略</vt:lpstr>
      <vt:lpstr>活動行銷策略</vt:lpstr>
      <vt:lpstr>活動行銷策略</vt:lpstr>
      <vt:lpstr>活動行銷策略</vt:lpstr>
      <vt:lpstr>我們熟知的品牌</vt:lpstr>
      <vt:lpstr>活動行銷策略</vt:lpstr>
      <vt:lpstr>企劃行銷實作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社團活動規劃、執行與行銷</dc:title>
  <dc:creator>Doris</dc:creator>
  <cp:lastModifiedBy>Doris</cp:lastModifiedBy>
  <cp:revision>85</cp:revision>
  <dcterms:modified xsi:type="dcterms:W3CDTF">2019-08-28T16:11:44Z</dcterms:modified>
</cp:coreProperties>
</file>